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66" r:id="rId4"/>
    <p:sldId id="261" r:id="rId5"/>
    <p:sldId id="262" r:id="rId6"/>
    <p:sldId id="267" r:id="rId7"/>
    <p:sldId id="263" r:id="rId8"/>
    <p:sldId id="268" r:id="rId9"/>
    <p:sldId id="273" r:id="rId10"/>
    <p:sldId id="257" r:id="rId11"/>
    <p:sldId id="270" r:id="rId12"/>
    <p:sldId id="271" r:id="rId13"/>
    <p:sldId id="272" r:id="rId14"/>
    <p:sldId id="274" r:id="rId15"/>
    <p:sldId id="264" r:id="rId16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89" autoAdjust="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370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EF9D119-8AFA-434B-A238-A6A442F9D76B}" type="datetime1">
              <a:rPr lang="it-IT" smtClean="0"/>
              <a:t>10/03/2025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1D13D6A-DFDD-4B27-9F53-83C0CD9331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0F540-0BDB-461F-9E1A-3840417E8510}" type="datetime1">
              <a:rPr lang="it-IT" smtClean="0"/>
              <a:pPr/>
              <a:t>10/03/2025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Modifica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A1D7B6F-E65C-42E7-86A5-0A01C6C95227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A1D7B6F-E65C-42E7-86A5-0A01C6C9522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7398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1357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5886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1020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1784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753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9300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diapositiva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Elemento grafico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igura a mano libera: Forma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0" name="Figura a mano libera: Forma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1" name="Figura a mano libera: Forma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7" name="Figura a mano libera: Forma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9" name="Figura a mano libera: Forma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1" name="Figura a mano libera: Forma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" name="Sottotitolo 2">
            <a:extLst>
              <a:ext uri="{FF2B5EF4-FFF2-40B4-BE49-F238E27FC236}">
                <a16:creationId xmlns:a16="http://schemas.microsoft.com/office/drawing/2014/main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rtlCol="0" anchor="ctr" anchorCtr="0"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SCHEMA</a:t>
            </a:r>
          </a:p>
        </p:txBody>
      </p:sp>
      <p:sp>
        <p:nvSpPr>
          <p:cNvPr id="42" name="Segnaposto immagine 26">
            <a:extLst>
              <a:ext uri="{FF2B5EF4-FFF2-40B4-BE49-F238E27FC236}">
                <a16:creationId xmlns:a16="http://schemas.microsoft.com/office/drawing/2014/main" id="{C109A47C-99A8-42F1-AF6B-F5CB08E6BC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Presentazione</a:t>
            </a:r>
            <a:br>
              <a:rPr lang="it-IT" noProof="0"/>
            </a:br>
            <a:r>
              <a:rPr lang="it-IT" noProof="0"/>
              <a:t>Titolo</a:t>
            </a:r>
          </a:p>
        </p:txBody>
      </p:sp>
      <p:sp>
        <p:nvSpPr>
          <p:cNvPr id="45" name="Segnaposto testo 44">
            <a:extLst>
              <a:ext uri="{FF2B5EF4-FFF2-40B4-BE49-F238E27FC236}">
                <a16:creationId xmlns:a16="http://schemas.microsoft.com/office/drawing/2014/main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 rtlCol="0"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MESE</a:t>
            </a:r>
            <a:br>
              <a:rPr lang="it-IT" noProof="0"/>
            </a:br>
            <a:r>
              <a:rPr lang="it-IT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77174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della sezione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6" name="Segnaposto immagine 15">
            <a:extLst>
              <a:ext uri="{FF2B5EF4-FFF2-40B4-BE49-F238E27FC236}">
                <a16:creationId xmlns:a16="http://schemas.microsoft.com/office/drawing/2014/main" id="{18500C30-FF27-4A5C-AA4F-B1D5C57A0F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Diapositiva divisore</a:t>
            </a:r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</p:spTree>
    <p:extLst>
      <p:ext uri="{BB962C8B-B14F-4D97-AF65-F5344CB8AC3E}">
        <p14:creationId xmlns:p14="http://schemas.microsoft.com/office/powerpoint/2010/main" val="3652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tes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Elemento grafico 16">
            <a:extLst>
              <a:ext uri="{FF2B5EF4-FFF2-40B4-BE49-F238E27FC236}">
                <a16:creationId xmlns:a16="http://schemas.microsoft.com/office/drawing/2014/main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Figura a mano libera: Forma 7">
              <a:extLst>
                <a:ext uri="{FF2B5EF4-FFF2-40B4-BE49-F238E27FC236}">
                  <a16:creationId xmlns:a16="http://schemas.microsoft.com/office/drawing/2014/main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9" name="Figura a mano libera: Forma 8">
              <a:extLst>
                <a:ext uri="{FF2B5EF4-FFF2-40B4-BE49-F238E27FC236}">
                  <a16:creationId xmlns:a16="http://schemas.microsoft.com/office/drawing/2014/main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0" name="Elemento grafico 23">
            <a:extLst>
              <a:ext uri="{FF2B5EF4-FFF2-40B4-BE49-F238E27FC236}">
                <a16:creationId xmlns:a16="http://schemas.microsoft.com/office/drawing/2014/main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1" name="Elemento grafico 6">
            <a:extLst>
              <a:ext uri="{FF2B5EF4-FFF2-40B4-BE49-F238E27FC236}">
                <a16:creationId xmlns:a16="http://schemas.microsoft.com/office/drawing/2014/main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rtlCol="0"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Layout testo 1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B8041375-FFF3-48A5-8985-52AD4D496A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990" y="3392622"/>
            <a:ext cx="3913188" cy="2249488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grpSp>
        <p:nvGrpSpPr>
          <p:cNvPr id="19" name="Elemento grafico 17">
            <a:extLst>
              <a:ext uri="{FF2B5EF4-FFF2-40B4-BE49-F238E27FC236}">
                <a16:creationId xmlns:a16="http://schemas.microsoft.com/office/drawing/2014/main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1" name="Figura a mano libera: Forma 20">
              <a:extLst>
                <a:ext uri="{FF2B5EF4-FFF2-40B4-BE49-F238E27FC236}">
                  <a16:creationId xmlns:a16="http://schemas.microsoft.com/office/drawing/2014/main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2" name="Figura a mano libera: Forma 21">
              <a:extLst>
                <a:ext uri="{FF2B5EF4-FFF2-40B4-BE49-F238E27FC236}">
                  <a16:creationId xmlns:a16="http://schemas.microsoft.com/office/drawing/2014/main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4" name="Segnaposto immagine 23">
            <a:extLst>
              <a:ext uri="{FF2B5EF4-FFF2-40B4-BE49-F238E27FC236}">
                <a16:creationId xmlns:a16="http://schemas.microsoft.com/office/drawing/2014/main" id="{76641E2E-882B-485E-AD7C-2BC054BEA5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265814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tes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Elemento grafico 16">
            <a:extLst>
              <a:ext uri="{FF2B5EF4-FFF2-40B4-BE49-F238E27FC236}">
                <a16:creationId xmlns:a16="http://schemas.microsoft.com/office/drawing/2014/main" id="{AD4D64B1-E729-4A4C-8FF7-134EACCE9ED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9" name="Figura a mano libera: Forma 8">
              <a:extLst>
                <a:ext uri="{FF2B5EF4-FFF2-40B4-BE49-F238E27FC236}">
                  <a16:creationId xmlns:a16="http://schemas.microsoft.com/office/drawing/2014/main" id="{57668185-4891-4CEF-B849-B73B1AD90FD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id="{2A3C1BE6-5446-49A0-9C65-D92077D0E911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C7C1B33-ECEC-4E34-B218-27830F70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D31CE7A-B999-4982-BCDD-EEC4E9A2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6317B1B-B559-4F47-A9AB-834EB93A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23F3C396-D7E8-4134-99CB-83AC5015781D}"/>
              </a:ext>
            </a:extLst>
          </p:cNvPr>
          <p:cNvGrpSpPr/>
          <p:nvPr userDrawn="1"/>
        </p:nvGrpSpPr>
        <p:grpSpPr>
          <a:xfrm flipH="1">
            <a:off x="7321677" y="587196"/>
            <a:ext cx="4885313" cy="1632656"/>
            <a:chOff x="-26126" y="587196"/>
            <a:chExt cx="4885313" cy="1632656"/>
          </a:xfrm>
        </p:grpSpPr>
        <p:sp>
          <p:nvSpPr>
            <p:cNvPr id="11" name="Elemento grafico 23">
              <a:extLst>
                <a:ext uri="{FF2B5EF4-FFF2-40B4-BE49-F238E27FC236}">
                  <a16:creationId xmlns:a16="http://schemas.microsoft.com/office/drawing/2014/main" id="{545A4C09-DA17-4F53-9893-7152B53CD712}"/>
                </a:ext>
              </a:extLst>
            </p:cNvPr>
            <p:cNvSpPr/>
            <p:nvPr userDrawn="1"/>
          </p:nvSpPr>
          <p:spPr>
            <a:xfrm>
              <a:off x="-24517" y="970945"/>
              <a:ext cx="4593600" cy="1238400"/>
            </a:xfrm>
            <a:custGeom>
              <a:avLst/>
              <a:gdLst>
                <a:gd name="connsiteX0" fmla="*/ 3451384 w 3457575"/>
                <a:gd name="connsiteY0" fmla="*/ 842439 h 942975"/>
                <a:gd name="connsiteX1" fmla="*/ 3367564 w 3457575"/>
                <a:gd name="connsiteY1" fmla="*/ 44244 h 942975"/>
                <a:gd name="connsiteX2" fmla="*/ 7144 w 3457575"/>
                <a:gd name="connsiteY2" fmla="*/ 129969 h 942975"/>
                <a:gd name="connsiteX3" fmla="*/ 7144 w 3457575"/>
                <a:gd name="connsiteY3" fmla="*/ 936736 h 942975"/>
                <a:gd name="connsiteX4" fmla="*/ 3451384 w 3457575"/>
                <a:gd name="connsiteY4" fmla="*/ 842439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575" h="942975">
                  <a:moveTo>
                    <a:pt x="3451384" y="842439"/>
                  </a:moveTo>
                  <a:lnTo>
                    <a:pt x="3367564" y="44244"/>
                  </a:lnTo>
                  <a:cubicBezTo>
                    <a:pt x="3367564" y="44244"/>
                    <a:pt x="2172176" y="-81486"/>
                    <a:pt x="7144" y="129969"/>
                  </a:cubicBezTo>
                  <a:lnTo>
                    <a:pt x="7144" y="936736"/>
                  </a:lnTo>
                  <a:cubicBezTo>
                    <a:pt x="1989296" y="739569"/>
                    <a:pt x="3451384" y="842439"/>
                    <a:pt x="3451384" y="8424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10000"/>
                  </a:schemeClr>
                </a:gs>
                <a:gs pos="88000">
                  <a:schemeClr val="accent2">
                    <a:alpha val="50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2" name="Elemento grafico 6">
              <a:extLst>
                <a:ext uri="{FF2B5EF4-FFF2-40B4-BE49-F238E27FC236}">
                  <a16:creationId xmlns:a16="http://schemas.microsoft.com/office/drawing/2014/main" id="{2D92C53E-EB06-4CBC-A335-BC3156E96896}"/>
                </a:ext>
              </a:extLst>
            </p:cNvPr>
            <p:cNvSpPr/>
            <p:nvPr userDrawn="1"/>
          </p:nvSpPr>
          <p:spPr>
            <a:xfrm>
              <a:off x="-26126" y="587196"/>
              <a:ext cx="4885313" cy="1632656"/>
            </a:xfrm>
            <a:custGeom>
              <a:avLst/>
              <a:gdLst>
                <a:gd name="connsiteX0" fmla="*/ 12607 w 4885312"/>
                <a:gd name="connsiteY0" fmla="*/ 1627544 h 1632656"/>
                <a:gd name="connsiteX1" fmla="*/ 4876404 w 4885312"/>
                <a:gd name="connsiteY1" fmla="*/ 1073201 h 1632656"/>
                <a:gd name="connsiteX2" fmla="*/ 4765029 w 4885312"/>
                <a:gd name="connsiteY2" fmla="*/ 12607 h 1632656"/>
                <a:gd name="connsiteX3" fmla="*/ 12607 w 4885312"/>
                <a:gd name="connsiteY3" fmla="*/ 554294 h 163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5312" h="1632656">
                  <a:moveTo>
                    <a:pt x="12607" y="1627544"/>
                  </a:moveTo>
                  <a:lnTo>
                    <a:pt x="4876404" y="1073201"/>
                  </a:lnTo>
                  <a:lnTo>
                    <a:pt x="4765029" y="12607"/>
                  </a:lnTo>
                  <a:lnTo>
                    <a:pt x="12607" y="554294"/>
                  </a:lnTo>
                  <a:close/>
                </a:path>
              </a:pathLst>
            </a:custGeom>
            <a:gradFill flip="none" rotWithShape="1">
              <a:gsLst>
                <a:gs pos="9000">
                  <a:schemeClr val="accent1"/>
                </a:gs>
                <a:gs pos="100000">
                  <a:schemeClr val="accent2"/>
                </a:gs>
              </a:gsLst>
              <a:lin ang="360000" scaled="0"/>
              <a:tileRect/>
            </a:gradFill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16" name="Titolo 1">
            <a:extLst>
              <a:ext uri="{FF2B5EF4-FFF2-40B4-BE49-F238E27FC236}">
                <a16:creationId xmlns:a16="http://schemas.microsoft.com/office/drawing/2014/main" id="{D3A443B5-C60C-4149-99AA-5309F8B41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360000">
            <a:off x="7354844" y="895259"/>
            <a:ext cx="4735459" cy="1012583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Layout testo 2</a:t>
            </a:r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id="{D901BA76-252C-47D8-A48A-ECBA799BFC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79053" y="2442380"/>
            <a:ext cx="3913632" cy="804672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MODIFICARE GLI STILI DEL TESTO DELLO SCHEMA</a:t>
            </a:r>
          </a:p>
        </p:txBody>
      </p:sp>
      <p:sp>
        <p:nvSpPr>
          <p:cNvPr id="18" name="Segnaposto testo 16">
            <a:extLst>
              <a:ext uri="{FF2B5EF4-FFF2-40B4-BE49-F238E27FC236}">
                <a16:creationId xmlns:a16="http://schemas.microsoft.com/office/drawing/2014/main" id="{9D30E37C-4282-4FD1-9238-5F541F189E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2841" y="3401290"/>
            <a:ext cx="4347933" cy="69329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2"/>
              </a:buClr>
              <a:buNone/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0" name="Segnaposto testo 16">
            <a:extLst>
              <a:ext uri="{FF2B5EF4-FFF2-40B4-BE49-F238E27FC236}">
                <a16:creationId xmlns:a16="http://schemas.microsoft.com/office/drawing/2014/main" id="{2B21A588-9CF1-4122-959A-D1A3DA672B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32841" y="4200309"/>
            <a:ext cx="4347933" cy="1408743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grpSp>
        <p:nvGrpSpPr>
          <p:cNvPr id="22" name="Elemento grafico 20">
            <a:extLst>
              <a:ext uri="{FF2B5EF4-FFF2-40B4-BE49-F238E27FC236}">
                <a16:creationId xmlns:a16="http://schemas.microsoft.com/office/drawing/2014/main" id="{15D5C0A2-3C70-442D-AAF6-E16ADACDBF4F}"/>
              </a:ext>
            </a:extLst>
          </p:cNvPr>
          <p:cNvGrpSpPr/>
          <p:nvPr/>
        </p:nvGrpSpPr>
        <p:grpSpPr>
          <a:xfrm>
            <a:off x="-12667" y="-12667"/>
            <a:ext cx="6418971" cy="6160919"/>
            <a:chOff x="-12667" y="-12667"/>
            <a:chExt cx="6418971" cy="6160919"/>
          </a:xfrm>
        </p:grpSpPr>
        <p:sp>
          <p:nvSpPr>
            <p:cNvPr id="23" name="Figura a mano libera: Forma 22">
              <a:extLst>
                <a:ext uri="{FF2B5EF4-FFF2-40B4-BE49-F238E27FC236}">
                  <a16:creationId xmlns:a16="http://schemas.microsoft.com/office/drawing/2014/main" id="{DBA690C0-CF33-41CB-B76C-FC462F39BB66}"/>
                </a:ext>
              </a:extLst>
            </p:cNvPr>
            <p:cNvSpPr/>
            <p:nvPr/>
          </p:nvSpPr>
          <p:spPr>
            <a:xfrm>
              <a:off x="0" y="4388743"/>
              <a:ext cx="6396137" cy="1759509"/>
            </a:xfrm>
            <a:custGeom>
              <a:avLst/>
              <a:gdLst>
                <a:gd name="connsiteX0" fmla="*/ 6346644 w 6418971"/>
                <a:gd name="connsiteY0" fmla="*/ 12667 h 1776000"/>
                <a:gd name="connsiteX1" fmla="*/ 12667 w 6418971"/>
                <a:gd name="connsiteY1" fmla="*/ 456667 h 1776000"/>
                <a:gd name="connsiteX2" fmla="*/ 12667 w 6418971"/>
                <a:gd name="connsiteY2" fmla="*/ 1772176 h 1776000"/>
                <a:gd name="connsiteX3" fmla="*/ 6408804 w 6418971"/>
                <a:gd name="connsiteY3" fmla="*/ 909547 h 1776000"/>
                <a:gd name="connsiteX4" fmla="*/ 6346644 w 6418971"/>
                <a:gd name="connsiteY4" fmla="*/ 12667 h 1776000"/>
                <a:gd name="connsiteX0" fmla="*/ 6333977 w 6396137"/>
                <a:gd name="connsiteY0" fmla="*/ 0 h 1759509"/>
                <a:gd name="connsiteX1" fmla="*/ 0 w 6396137"/>
                <a:gd name="connsiteY1" fmla="*/ 444000 h 1759509"/>
                <a:gd name="connsiteX2" fmla="*/ 0 w 6396137"/>
                <a:gd name="connsiteY2" fmla="*/ 1759509 h 1759509"/>
                <a:gd name="connsiteX3" fmla="*/ 6396137 w 6396137"/>
                <a:gd name="connsiteY3" fmla="*/ 834832 h 1759509"/>
                <a:gd name="connsiteX4" fmla="*/ 6333977 w 6396137"/>
                <a:gd name="connsiteY4" fmla="*/ 0 h 175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6137" h="1759509">
                  <a:moveTo>
                    <a:pt x="6333977" y="0"/>
                  </a:moveTo>
                  <a:lnTo>
                    <a:pt x="0" y="444000"/>
                  </a:lnTo>
                  <a:lnTo>
                    <a:pt x="0" y="1759509"/>
                  </a:lnTo>
                  <a:cubicBezTo>
                    <a:pt x="1074480" y="1438560"/>
                    <a:pt x="3085166" y="949003"/>
                    <a:pt x="6396137" y="834832"/>
                  </a:cubicBezTo>
                  <a:cubicBezTo>
                    <a:pt x="6369497" y="303301"/>
                    <a:pt x="6333977" y="0"/>
                    <a:pt x="6333977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chemeClr val="accent5">
                    <a:alpha val="6000"/>
                  </a:schemeClr>
                </a:gs>
              </a:gsLst>
              <a:lin ang="10800000" scaled="1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id="{36D855DB-2DC5-479D-94A0-542899B6911B}"/>
                </a:ext>
              </a:extLst>
            </p:cNvPr>
            <p:cNvSpPr/>
            <p:nvPr/>
          </p:nvSpPr>
          <p:spPr>
            <a:xfrm>
              <a:off x="-12667" y="-12667"/>
              <a:ext cx="6418971" cy="5683200"/>
            </a:xfrm>
            <a:custGeom>
              <a:avLst/>
              <a:gdLst>
                <a:gd name="connsiteX0" fmla="*/ 12667 w 6418971"/>
                <a:gd name="connsiteY0" fmla="*/ 5681913 h 5683200"/>
                <a:gd name="connsiteX1" fmla="*/ 6408804 w 6418971"/>
                <a:gd name="connsiteY1" fmla="*/ 5234107 h 5683200"/>
                <a:gd name="connsiteX2" fmla="*/ 6043456 w 6418971"/>
                <a:gd name="connsiteY2" fmla="*/ 12667 h 5683200"/>
                <a:gd name="connsiteX3" fmla="*/ 12667 w 6418971"/>
                <a:gd name="connsiteY3" fmla="*/ 12667 h 56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971" h="5683200">
                  <a:moveTo>
                    <a:pt x="12667" y="5681913"/>
                  </a:moveTo>
                  <a:lnTo>
                    <a:pt x="6408804" y="5234107"/>
                  </a:lnTo>
                  <a:lnTo>
                    <a:pt x="6043456" y="12667"/>
                  </a:lnTo>
                  <a:lnTo>
                    <a:pt x="12667" y="1266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840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5" name="Figura a mano libera: Forma 24">
              <a:extLst>
                <a:ext uri="{FF2B5EF4-FFF2-40B4-BE49-F238E27FC236}">
                  <a16:creationId xmlns:a16="http://schemas.microsoft.com/office/drawing/2014/main" id="{C2DADFD8-5DEE-449A-A576-39F98BB2A88B}"/>
                </a:ext>
              </a:extLst>
            </p:cNvPr>
            <p:cNvSpPr/>
            <p:nvPr/>
          </p:nvSpPr>
          <p:spPr>
            <a:xfrm>
              <a:off x="-12667" y="-12667"/>
              <a:ext cx="6114514" cy="5404114"/>
            </a:xfrm>
            <a:custGeom>
              <a:avLst/>
              <a:gdLst>
                <a:gd name="connsiteX0" fmla="*/ 6080244 w 6114514"/>
                <a:gd name="connsiteY0" fmla="*/ 4942336 h 5404114"/>
                <a:gd name="connsiteX1" fmla="*/ 12667 w 6114514"/>
                <a:gd name="connsiteY1" fmla="*/ 5367307 h 5404114"/>
                <a:gd name="connsiteX2" fmla="*/ 12667 w 6114514"/>
                <a:gd name="connsiteY2" fmla="*/ 5392679 h 5404114"/>
                <a:gd name="connsiteX3" fmla="*/ 6095467 w 6114514"/>
                <a:gd name="connsiteY3" fmla="*/ 4966439 h 5404114"/>
                <a:gd name="connsiteX4" fmla="*/ 6108153 w 6114514"/>
                <a:gd name="connsiteY4" fmla="*/ 4966439 h 5404114"/>
                <a:gd name="connsiteX5" fmla="*/ 5761833 w 6114514"/>
                <a:gd name="connsiteY5" fmla="*/ 12667 h 5404114"/>
                <a:gd name="connsiteX6" fmla="*/ 5736462 w 6114514"/>
                <a:gd name="connsiteY6" fmla="*/ 12667 h 540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4514" h="5404114">
                  <a:moveTo>
                    <a:pt x="6080244" y="4942336"/>
                  </a:moveTo>
                  <a:lnTo>
                    <a:pt x="12667" y="5367307"/>
                  </a:lnTo>
                  <a:lnTo>
                    <a:pt x="12667" y="5392679"/>
                  </a:lnTo>
                  <a:lnTo>
                    <a:pt x="6095467" y="4966439"/>
                  </a:lnTo>
                  <a:lnTo>
                    <a:pt x="6108153" y="4966439"/>
                  </a:lnTo>
                  <a:lnTo>
                    <a:pt x="5761833" y="12667"/>
                  </a:lnTo>
                  <a:lnTo>
                    <a:pt x="5736462" y="12667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7" name="Segnaposto immagine 26">
            <a:extLst>
              <a:ext uri="{FF2B5EF4-FFF2-40B4-BE49-F238E27FC236}">
                <a16:creationId xmlns:a16="http://schemas.microsoft.com/office/drawing/2014/main" id="{BBA8375B-3CE5-468D-91DF-8151963A95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94" y="0"/>
            <a:ext cx="6065966" cy="5355825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5966" h="5408602">
                <a:moveTo>
                  <a:pt x="693" y="5408602"/>
                </a:moveTo>
                <a:cubicBezTo>
                  <a:pt x="4546" y="3609465"/>
                  <a:pt x="-2683" y="1799137"/>
                  <a:pt x="1170" y="0"/>
                </a:cubicBezTo>
                <a:lnTo>
                  <a:pt x="5725098" y="841"/>
                </a:lnTo>
                <a:lnTo>
                  <a:pt x="6065966" y="4979386"/>
                </a:lnTo>
                <a:lnTo>
                  <a:pt x="693" y="5408602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42142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 con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Elemento grafico 16">
            <a:extLst>
              <a:ext uri="{FF2B5EF4-FFF2-40B4-BE49-F238E27FC236}">
                <a16:creationId xmlns:a16="http://schemas.microsoft.com/office/drawing/2014/main" id="{6E486D59-536F-433A-BA1F-E5D8171D28EE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9" name="Figura a mano libera: Forma 18">
              <a:extLst>
                <a:ext uri="{FF2B5EF4-FFF2-40B4-BE49-F238E27FC236}">
                  <a16:creationId xmlns:a16="http://schemas.microsoft.com/office/drawing/2014/main" id="{A58001F8-106A-42FB-834D-9A42C409CE0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id="{12C44DFF-8C15-44EB-9668-D72BDBCAC7EB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9CEAA8A-68C1-422B-827F-B9BB0A5DBA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2739" y="2647949"/>
            <a:ext cx="459360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Titolo sezione 1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7EF9F20-7EC3-4301-8D75-2F88B49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4573338" cy="2311872"/>
          </a:xfr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01F359F-D118-4F66-A9AB-3A95DC2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68CC05F-AFDC-44E7-8014-867EBAC6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0" name="Elemento grafico 23">
            <a:extLst>
              <a:ext uri="{FF2B5EF4-FFF2-40B4-BE49-F238E27FC236}">
                <a16:creationId xmlns:a16="http://schemas.microsoft.com/office/drawing/2014/main" id="{69BE7BF4-3069-409E-BFA9-64375BC3D04B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1" name="Elemento grafico 6">
            <a:extLst>
              <a:ext uri="{FF2B5EF4-FFF2-40B4-BE49-F238E27FC236}">
                <a16:creationId xmlns:a16="http://schemas.microsoft.com/office/drawing/2014/main" id="{F3C766CD-B979-4D7C-8A2C-417E79767E3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D10447CE-8352-418F-9BA9-B6C2160B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0561" y="849316"/>
            <a:ext cx="3923299" cy="104249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Confronto</a:t>
            </a:r>
          </a:p>
        </p:txBody>
      </p:sp>
      <p:sp>
        <p:nvSpPr>
          <p:cNvPr id="15" name="Segnaposto testo 2">
            <a:extLst>
              <a:ext uri="{FF2B5EF4-FFF2-40B4-BE49-F238E27FC236}">
                <a16:creationId xmlns:a16="http://schemas.microsoft.com/office/drawing/2014/main" id="{D440566B-A9B8-43D7-AF31-EC51D5850D0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07364" y="2647949"/>
            <a:ext cx="507601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Titolo sezione 1</a:t>
            </a:r>
          </a:p>
        </p:txBody>
      </p:sp>
      <p:sp>
        <p:nvSpPr>
          <p:cNvPr id="16" name="Segnaposto contenuto 3">
            <a:extLst>
              <a:ext uri="{FF2B5EF4-FFF2-40B4-BE49-F238E27FC236}">
                <a16:creationId xmlns:a16="http://schemas.microsoft.com/office/drawing/2014/main" id="{159211AA-05DE-48A1-97CC-3BE597E7149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07363" y="3248025"/>
            <a:ext cx="5073411" cy="2311872"/>
          </a:xfr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id="{79FCC9E8-58D0-4280-842F-285B2710BA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76900" y="1374622"/>
            <a:ext cx="5202936" cy="1115568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MODIFICARE GLI STILI DEL TESTO DELLO SCHEMA</a:t>
            </a:r>
          </a:p>
        </p:txBody>
      </p:sp>
      <p:sp>
        <p:nvSpPr>
          <p:cNvPr id="22" name="Figura a mano libera: Forma 21">
            <a:extLst>
              <a:ext uri="{FF2B5EF4-FFF2-40B4-BE49-F238E27FC236}">
                <a16:creationId xmlns:a16="http://schemas.microsoft.com/office/drawing/2014/main" id="{0313A844-31D3-4D0D-8043-C498865AF65B}"/>
              </a:ext>
            </a:extLst>
          </p:cNvPr>
          <p:cNvSpPr/>
          <p:nvPr/>
        </p:nvSpPr>
        <p:spPr>
          <a:xfrm>
            <a:off x="4200902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3" name="Figura a mano libera: Forma 22">
            <a:extLst>
              <a:ext uri="{FF2B5EF4-FFF2-40B4-BE49-F238E27FC236}">
                <a16:creationId xmlns:a16="http://schemas.microsoft.com/office/drawing/2014/main" id="{8948DAA4-D083-418A-B253-F1F56A7613B3}"/>
              </a:ext>
            </a:extLst>
          </p:cNvPr>
          <p:cNvSpPr/>
          <p:nvPr/>
        </p:nvSpPr>
        <p:spPr>
          <a:xfrm>
            <a:off x="4406705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51458" t="10702" r="5240" b="-85592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389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Elemento grafico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7" name="Elemento grafico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Diapositiva con grafico</a:t>
            </a: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755778"/>
            <a:ext cx="2724912" cy="226771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MODIFICARE GLI STILI DEL TESTO DELLO SCHEMA</a:t>
            </a:r>
          </a:p>
        </p:txBody>
      </p:sp>
      <p:sp>
        <p:nvSpPr>
          <p:cNvPr id="23" name="Segnaposto grafico 21">
            <a:extLst>
              <a:ext uri="{FF2B5EF4-FFF2-40B4-BE49-F238E27FC236}">
                <a16:creationId xmlns:a16="http://schemas.microsoft.com/office/drawing/2014/main" id="{DD959D31-8095-4F0E-8AA3-33ABE262D130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aggiungere un grafico</a:t>
            </a:r>
          </a:p>
        </p:txBody>
      </p:sp>
      <p:sp>
        <p:nvSpPr>
          <p:cNvPr id="27" name="Figura a mano libera: Forma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7984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Elemento grafico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7" name="Elemento grafico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Diapositiva con tabella</a:t>
            </a: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MODIFICARE GLI STILI DEL TESTO DELLO SCHEMA</a:t>
            </a:r>
          </a:p>
        </p:txBody>
      </p:sp>
      <p:sp>
        <p:nvSpPr>
          <p:cNvPr id="15" name="Segnaposto tabella 14">
            <a:extLst>
              <a:ext uri="{FF2B5EF4-FFF2-40B4-BE49-F238E27FC236}">
                <a16:creationId xmlns:a16="http://schemas.microsoft.com/office/drawing/2014/main" id="{7658F6E5-229A-4857-8140-782AA94211B5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aggiungere una tabella</a:t>
            </a:r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2005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Elemento grafico 16">
            <a:extLst>
              <a:ext uri="{FF2B5EF4-FFF2-40B4-BE49-F238E27FC236}">
                <a16:creationId xmlns:a16="http://schemas.microsoft.com/office/drawing/2014/main" id="{A6C11E25-2AF0-4EBF-905C-81BDCFB5E4C8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" name="Figura a mano libera: Forma 6">
              <a:extLst>
                <a:ext uri="{FF2B5EF4-FFF2-40B4-BE49-F238E27FC236}">
                  <a16:creationId xmlns:a16="http://schemas.microsoft.com/office/drawing/2014/main" id="{9D892266-5EB4-4DE9-BB23-F21047C71611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8" name="Figura a mano libera: Forma 7">
              <a:extLst>
                <a:ext uri="{FF2B5EF4-FFF2-40B4-BE49-F238E27FC236}">
                  <a16:creationId xmlns:a16="http://schemas.microsoft.com/office/drawing/2014/main" id="{ADD8BBD5-9B7C-4CF3-9606-41DC9C0151B9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C97017C-1C1C-4B7D-A1F6-792FC58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247CDBA-2DF6-4122-86A8-F7C1A644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grpSp>
        <p:nvGrpSpPr>
          <p:cNvPr id="9" name="Elemento grafico 4">
            <a:extLst>
              <a:ext uri="{FF2B5EF4-FFF2-40B4-BE49-F238E27FC236}">
                <a16:creationId xmlns:a16="http://schemas.microsoft.com/office/drawing/2014/main" id="{EA075FD4-B92A-4706-AF9F-516E4D97661A}"/>
              </a:ext>
            </a:extLst>
          </p:cNvPr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id="{CC47232B-AA36-4054-91B9-8A58B1EB5A7C}"/>
                </a:ext>
              </a:extLst>
            </p:cNvPr>
            <p:cNvSpPr/>
            <p:nvPr/>
          </p:nvSpPr>
          <p:spPr>
            <a:xfrm>
              <a:off x="227974" y="-12694"/>
              <a:ext cx="2146414" cy="5677200"/>
            </a:xfrm>
            <a:custGeom>
              <a:avLst/>
              <a:gdLst>
                <a:gd name="connsiteX0" fmla="*/ 1684102 w 2146413"/>
                <a:gd name="connsiteY0" fmla="*/ 12694 h 5677200"/>
                <a:gd name="connsiteX1" fmla="*/ 12694 w 2146413"/>
                <a:gd name="connsiteY1" fmla="*/ 508020 h 5677200"/>
                <a:gd name="connsiteX2" fmla="*/ 1184966 w 2146413"/>
                <a:gd name="connsiteY2" fmla="*/ 5677194 h 5677200"/>
                <a:gd name="connsiteX3" fmla="*/ 2136246 w 2146413"/>
                <a:gd name="connsiteY3" fmla="*/ 5494304 h 5677200"/>
                <a:gd name="connsiteX4" fmla="*/ 1945736 w 2146413"/>
                <a:gd name="connsiteY4" fmla="*/ 12694 h 5677200"/>
                <a:gd name="connsiteX5" fmla="*/ 1684102 w 2146413"/>
                <a:gd name="connsiteY5" fmla="*/ 12694 h 56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413" h="5677200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accent5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id="{A10FD2C3-F226-42E6-A01E-50BAFB037D89}"/>
                </a:ext>
              </a:extLst>
            </p:cNvPr>
            <p:cNvSpPr/>
            <p:nvPr/>
          </p:nvSpPr>
          <p:spPr>
            <a:xfrm>
              <a:off x="866818" y="-12694"/>
              <a:ext cx="11328999" cy="5689901"/>
            </a:xfrm>
            <a:custGeom>
              <a:avLst/>
              <a:gdLst>
                <a:gd name="connsiteX0" fmla="*/ 11322642 w 11328999"/>
                <a:gd name="connsiteY0" fmla="*/ 4653519 h 5689900"/>
                <a:gd name="connsiteX1" fmla="*/ 11322642 w 11328999"/>
                <a:gd name="connsiteY1" fmla="*/ 12694 h 5689900"/>
                <a:gd name="connsiteX2" fmla="*/ 12694 w 11328999"/>
                <a:gd name="connsiteY2" fmla="*/ 12694 h 5689900"/>
                <a:gd name="connsiteX3" fmla="*/ 560093 w 11328999"/>
                <a:gd name="connsiteY3" fmla="*/ 5689894 h 568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999" h="5689900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D326E1C1-191D-4CBC-9151-C6FB8AFCA679}"/>
                </a:ext>
              </a:extLst>
            </p:cNvPr>
            <p:cNvSpPr/>
            <p:nvPr/>
          </p:nvSpPr>
          <p:spPr>
            <a:xfrm>
              <a:off x="1152583" y="-12694"/>
              <a:ext cx="11036884" cy="5410486"/>
            </a:xfrm>
            <a:custGeom>
              <a:avLst/>
              <a:gdLst>
                <a:gd name="connsiteX0" fmla="*/ 11036877 w 11036883"/>
                <a:gd name="connsiteY0" fmla="*/ 4372834 h 5410485"/>
                <a:gd name="connsiteX1" fmla="*/ 555013 w 11036883"/>
                <a:gd name="connsiteY1" fmla="*/ 5382538 h 5410485"/>
                <a:gd name="connsiteX2" fmla="*/ 38095 w 11036883"/>
                <a:gd name="connsiteY2" fmla="*/ 12694 h 5410485"/>
                <a:gd name="connsiteX3" fmla="*/ 12694 w 11036883"/>
                <a:gd name="connsiteY3" fmla="*/ 12694 h 5410485"/>
                <a:gd name="connsiteX4" fmla="*/ 530881 w 11036883"/>
                <a:gd name="connsiteY4" fmla="*/ 5396509 h 5410485"/>
                <a:gd name="connsiteX5" fmla="*/ 532151 w 11036883"/>
                <a:gd name="connsiteY5" fmla="*/ 5409209 h 5410485"/>
                <a:gd name="connsiteX6" fmla="*/ 11036877 w 11036883"/>
                <a:gd name="connsiteY6" fmla="*/ 4398236 h 541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36883" h="5410485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bg1"/>
            </a:soli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16" name="Segnaposto testo 3">
            <a:extLst>
              <a:ext uri="{FF2B5EF4-FFF2-40B4-BE49-F238E27FC236}">
                <a16:creationId xmlns:a16="http://schemas.microsoft.com/office/drawing/2014/main" id="{768D53E4-BBD0-4F2E-B5E9-1CDB627A84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4969" y="2282951"/>
            <a:ext cx="3055579" cy="340271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108000" rIns="108000" bIns="108000" rtlCol="0"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2000" b="1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it-IT" noProof="0"/>
              <a:t>MODIFICARE GLI STILI DEL TESTO DELLO SCHEMA</a:t>
            </a:r>
          </a:p>
        </p:txBody>
      </p:sp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C9B40841-64AD-4F36-A387-121624847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03978" y="1"/>
            <a:ext cx="8495014" cy="5685664"/>
          </a:xfrm>
          <a:custGeom>
            <a:avLst/>
            <a:gdLst>
              <a:gd name="connsiteX0" fmla="*/ 0 w 10973163"/>
              <a:gd name="connsiteY0" fmla="*/ 0 h 5778507"/>
              <a:gd name="connsiteX1" fmla="*/ 10973163 w 10973163"/>
              <a:gd name="connsiteY1" fmla="*/ 0 h 5778507"/>
              <a:gd name="connsiteX2" fmla="*/ 10973163 w 10973163"/>
              <a:gd name="connsiteY2" fmla="*/ 4708234 h 5778507"/>
              <a:gd name="connsiteX3" fmla="*/ 637629 w 10973163"/>
              <a:gd name="connsiteY3" fmla="*/ 5778507 h 5778507"/>
              <a:gd name="connsiteX4" fmla="*/ 513924 w 10973163"/>
              <a:gd name="connsiteY4" fmla="*/ 5778507 h 5778507"/>
              <a:gd name="connsiteX5" fmla="*/ 0 w 10973163"/>
              <a:gd name="connsiteY5" fmla="*/ 11 h 577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73163" h="5778507">
                <a:moveTo>
                  <a:pt x="0" y="0"/>
                </a:moveTo>
                <a:lnTo>
                  <a:pt x="10973163" y="0"/>
                </a:lnTo>
                <a:lnTo>
                  <a:pt x="10973163" y="4708234"/>
                </a:lnTo>
                <a:lnTo>
                  <a:pt x="637629" y="5778507"/>
                </a:lnTo>
                <a:lnTo>
                  <a:pt x="513924" y="5778507"/>
                </a:lnTo>
                <a:lnTo>
                  <a:pt x="0" y="1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5" name="Titolo 22">
            <a:extLst>
              <a:ext uri="{FF2B5EF4-FFF2-40B4-BE49-F238E27FC236}">
                <a16:creationId xmlns:a16="http://schemas.microsoft.com/office/drawing/2014/main" id="{A7AAB7EE-08F8-4859-95A3-BAB2909A0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-61166" y="919125"/>
            <a:ext cx="3890555" cy="1091949"/>
          </a:xfrm>
          <a:custGeom>
            <a:avLst/>
            <a:gdLst>
              <a:gd name="connsiteX0" fmla="*/ 0 w 4011780"/>
              <a:gd name="connsiteY0" fmla="*/ 916770 h 916770"/>
              <a:gd name="connsiteX1" fmla="*/ 229193 w 4011780"/>
              <a:gd name="connsiteY1" fmla="*/ 0 h 916770"/>
              <a:gd name="connsiteX2" fmla="*/ 3782588 w 4011780"/>
              <a:gd name="connsiteY2" fmla="*/ 0 h 916770"/>
              <a:gd name="connsiteX3" fmla="*/ 4011780 w 4011780"/>
              <a:gd name="connsiteY3" fmla="*/ 916770 h 916770"/>
              <a:gd name="connsiteX4" fmla="*/ 0 w 4011780"/>
              <a:gd name="connsiteY4" fmla="*/ 916770 h 916770"/>
              <a:gd name="connsiteX0" fmla="*/ 0 w 4187844"/>
              <a:gd name="connsiteY0" fmla="*/ 916770 h 1051526"/>
              <a:gd name="connsiteX1" fmla="*/ 229193 w 4187844"/>
              <a:gd name="connsiteY1" fmla="*/ 0 h 1051526"/>
              <a:gd name="connsiteX2" fmla="*/ 3782588 w 4187844"/>
              <a:gd name="connsiteY2" fmla="*/ 0 h 1051526"/>
              <a:gd name="connsiteX3" fmla="*/ 4187844 w 4187844"/>
              <a:gd name="connsiteY3" fmla="*/ 1051526 h 1051526"/>
              <a:gd name="connsiteX4" fmla="*/ 0 w 4187844"/>
              <a:gd name="connsiteY4" fmla="*/ 916770 h 1051526"/>
              <a:gd name="connsiteX0" fmla="*/ 0 w 4187844"/>
              <a:gd name="connsiteY0" fmla="*/ 939936 h 1074692"/>
              <a:gd name="connsiteX1" fmla="*/ 229193 w 4187844"/>
              <a:gd name="connsiteY1" fmla="*/ 23166 h 1074692"/>
              <a:gd name="connsiteX2" fmla="*/ 4165479 w 4187844"/>
              <a:gd name="connsiteY2" fmla="*/ 0 h 1074692"/>
              <a:gd name="connsiteX3" fmla="*/ 4187844 w 4187844"/>
              <a:gd name="connsiteY3" fmla="*/ 1074692 h 1074692"/>
              <a:gd name="connsiteX4" fmla="*/ 0 w 4187844"/>
              <a:gd name="connsiteY4" fmla="*/ 939936 h 1074692"/>
              <a:gd name="connsiteX0" fmla="*/ 0 w 4860085"/>
              <a:gd name="connsiteY0" fmla="*/ 1101781 h 1101781"/>
              <a:gd name="connsiteX1" fmla="*/ 901434 w 4860085"/>
              <a:gd name="connsiteY1" fmla="*/ 23166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60085"/>
              <a:gd name="connsiteY0" fmla="*/ 1101781 h 1101781"/>
              <a:gd name="connsiteX1" fmla="*/ 84487 w 4860085"/>
              <a:gd name="connsiteY1" fmla="*/ 53552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86832"/>
              <a:gd name="connsiteY0" fmla="*/ 1098969 h 1098969"/>
              <a:gd name="connsiteX1" fmla="*/ 111234 w 4886832"/>
              <a:gd name="connsiteY1" fmla="*/ 53552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86832"/>
              <a:gd name="connsiteY0" fmla="*/ 1098969 h 1098969"/>
              <a:gd name="connsiteX1" fmla="*/ 95749 w 4886832"/>
              <a:gd name="connsiteY1" fmla="*/ 46516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92182"/>
              <a:gd name="connsiteY0" fmla="*/ 1098407 h 1098407"/>
              <a:gd name="connsiteX1" fmla="*/ 101099 w 4892182"/>
              <a:gd name="connsiteY1" fmla="*/ 46516 h 1098407"/>
              <a:gd name="connsiteX2" fmla="*/ 4869817 w 4892182"/>
              <a:gd name="connsiteY2" fmla="*/ 0 h 1098407"/>
              <a:gd name="connsiteX3" fmla="*/ 4892182 w 4892182"/>
              <a:gd name="connsiteY3" fmla="*/ 1074692 h 1098407"/>
              <a:gd name="connsiteX4" fmla="*/ 0 w 4892182"/>
              <a:gd name="connsiteY4" fmla="*/ 1098407 h 1098407"/>
              <a:gd name="connsiteX0" fmla="*/ 5888 w 4898070"/>
              <a:gd name="connsiteY0" fmla="*/ 1098407 h 1098407"/>
              <a:gd name="connsiteX1" fmla="*/ 0 w 4898070"/>
              <a:gd name="connsiteY1" fmla="*/ 35271 h 1098407"/>
              <a:gd name="connsiteX2" fmla="*/ 4875705 w 4898070"/>
              <a:gd name="connsiteY2" fmla="*/ 0 h 1098407"/>
              <a:gd name="connsiteX3" fmla="*/ 4898070 w 4898070"/>
              <a:gd name="connsiteY3" fmla="*/ 1074692 h 1098407"/>
              <a:gd name="connsiteX4" fmla="*/ 5888 w 4898070"/>
              <a:gd name="connsiteY4" fmla="*/ 1098407 h 1098407"/>
              <a:gd name="connsiteX0" fmla="*/ 25 w 5005106"/>
              <a:gd name="connsiteY0" fmla="*/ 1091949 h 1091949"/>
              <a:gd name="connsiteX1" fmla="*/ 107036 w 5005106"/>
              <a:gd name="connsiteY1" fmla="*/ 35271 h 1091949"/>
              <a:gd name="connsiteX2" fmla="*/ 4982741 w 5005106"/>
              <a:gd name="connsiteY2" fmla="*/ 0 h 1091949"/>
              <a:gd name="connsiteX3" fmla="*/ 5005106 w 5005106"/>
              <a:gd name="connsiteY3" fmla="*/ 1074692 h 1091949"/>
              <a:gd name="connsiteX4" fmla="*/ 25 w 5005106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081" h="1091949">
                <a:moveTo>
                  <a:pt x="0" y="1091949"/>
                </a:moveTo>
                <a:lnTo>
                  <a:pt x="107011" y="35271"/>
                </a:lnTo>
                <a:lnTo>
                  <a:pt x="4982716" y="0"/>
                </a:lnTo>
                <a:lnTo>
                  <a:pt x="5005081" y="1074692"/>
                </a:lnTo>
                <a:lnTo>
                  <a:pt x="0" y="1091949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lIns="954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Immagine grande</a:t>
            </a:r>
          </a:p>
        </p:txBody>
      </p:sp>
    </p:spTree>
    <p:extLst>
      <p:ext uri="{BB962C8B-B14F-4D97-AF65-F5344CB8AC3E}">
        <p14:creationId xmlns:p14="http://schemas.microsoft.com/office/powerpoint/2010/main" val="365683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Elemento grafico 16">
            <a:extLst>
              <a:ext uri="{FF2B5EF4-FFF2-40B4-BE49-F238E27FC236}">
                <a16:creationId xmlns:a16="http://schemas.microsoft.com/office/drawing/2014/main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rtlCol="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3" name="Segnaposto elemento multimediale 12">
            <a:extLst>
              <a:ext uri="{FF2B5EF4-FFF2-40B4-BE49-F238E27FC236}">
                <a16:creationId xmlns:a16="http://schemas.microsoft.com/office/drawing/2014/main" id="{60B14607-605B-4FF3-A0F5-BB2FCD9460CC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1743456" y="1113044"/>
            <a:ext cx="8705088" cy="405079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aggiungere file multimediali</a:t>
            </a:r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it-IT" noProof="0"/>
              <a:t> </a:t>
            </a:r>
          </a:p>
        </p:txBody>
      </p: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1397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i ringrazi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Elemento grafico 35">
            <a:extLst>
              <a:ext uri="{FF2B5EF4-FFF2-40B4-BE49-F238E27FC236}">
                <a16:creationId xmlns:a16="http://schemas.microsoft.com/office/drawing/2014/main" id="{B00A1772-2B8D-4677-8511-3E067F67A72F}"/>
              </a:ext>
            </a:extLst>
          </p:cNvPr>
          <p:cNvGrpSpPr/>
          <p:nvPr userDrawn="1"/>
        </p:nvGrpSpPr>
        <p:grpSpPr>
          <a:xfrm>
            <a:off x="6678503" y="1430186"/>
            <a:ext cx="5526208" cy="2613848"/>
            <a:chOff x="6678503" y="665690"/>
            <a:chExt cx="5526208" cy="2613848"/>
          </a:xfrm>
        </p:grpSpPr>
        <p:sp>
          <p:nvSpPr>
            <p:cNvPr id="42" name="Figura a mano libera: Forma 41">
              <a:extLst>
                <a:ext uri="{FF2B5EF4-FFF2-40B4-BE49-F238E27FC236}">
                  <a16:creationId xmlns:a16="http://schemas.microsoft.com/office/drawing/2014/main" id="{FB0F16C2-C8ED-4461-B34C-5CEB29F1C450}"/>
                </a:ext>
              </a:extLst>
            </p:cNvPr>
            <p:cNvSpPr/>
            <p:nvPr/>
          </p:nvSpPr>
          <p:spPr>
            <a:xfrm>
              <a:off x="6678503" y="1272318"/>
              <a:ext cx="5526208" cy="2007220"/>
            </a:xfrm>
            <a:custGeom>
              <a:avLst/>
              <a:gdLst>
                <a:gd name="connsiteX0" fmla="*/ 5514767 w 5526207"/>
                <a:gd name="connsiteY0" fmla="*/ 573560 h 2007220"/>
                <a:gd name="connsiteX1" fmla="*/ 355703 w 5526207"/>
                <a:gd name="connsiteY1" fmla="*/ 33643 h 2007220"/>
                <a:gd name="connsiteX2" fmla="*/ 12697 w 5526207"/>
                <a:gd name="connsiteY2" fmla="*/ 1284980 h 2007220"/>
                <a:gd name="connsiteX3" fmla="*/ 5514767 w 5526207"/>
                <a:gd name="connsiteY3" fmla="*/ 1998940 h 2007220"/>
                <a:gd name="connsiteX4" fmla="*/ 5514767 w 5526207"/>
                <a:gd name="connsiteY4" fmla="*/ 573560 h 200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6207" h="2007220">
                  <a:moveTo>
                    <a:pt x="5514767" y="573560"/>
                  </a:moveTo>
                  <a:cubicBezTo>
                    <a:pt x="2157119" y="-150564"/>
                    <a:pt x="355703" y="33643"/>
                    <a:pt x="355703" y="33643"/>
                  </a:cubicBezTo>
                  <a:lnTo>
                    <a:pt x="12697" y="1284980"/>
                  </a:lnTo>
                  <a:cubicBezTo>
                    <a:pt x="12697" y="1284980"/>
                    <a:pt x="1368206" y="967381"/>
                    <a:pt x="5514767" y="1998940"/>
                  </a:cubicBezTo>
                  <a:lnTo>
                    <a:pt x="5514767" y="573560"/>
                  </a:lnTo>
                  <a:close/>
                </a:path>
              </a:pathLst>
            </a:custGeom>
            <a:gradFill>
              <a:gsLst>
                <a:gs pos="22000">
                  <a:schemeClr val="accent2">
                    <a:alpha val="10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2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1" name="Figura a mano libera: Forma 40">
              <a:extLst>
                <a:ext uri="{FF2B5EF4-FFF2-40B4-BE49-F238E27FC236}">
                  <a16:creationId xmlns:a16="http://schemas.microsoft.com/office/drawing/2014/main" id="{963814A1-9202-49D2-B985-1785CC4860DE}"/>
                </a:ext>
              </a:extLst>
            </p:cNvPr>
            <p:cNvSpPr/>
            <p:nvPr/>
          </p:nvSpPr>
          <p:spPr>
            <a:xfrm>
              <a:off x="7262884" y="665690"/>
              <a:ext cx="4941827" cy="2591601"/>
            </a:xfrm>
            <a:custGeom>
              <a:avLst/>
              <a:gdLst>
                <a:gd name="connsiteX0" fmla="*/ 4930387 w 4941827"/>
                <a:gd name="connsiteY0" fmla="*/ 1138265 h 2591601"/>
                <a:gd name="connsiteX1" fmla="*/ 383651 w 4941827"/>
                <a:gd name="connsiteY1" fmla="*/ 12697 h 2591601"/>
                <a:gd name="connsiteX2" fmla="*/ 12697 w 4941827"/>
                <a:gd name="connsiteY2" fmla="*/ 1366935 h 2591601"/>
                <a:gd name="connsiteX3" fmla="*/ 4930387 w 4941827"/>
                <a:gd name="connsiteY3" fmla="*/ 2583971 h 259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1827" h="2591601">
                  <a:moveTo>
                    <a:pt x="4930387" y="1138265"/>
                  </a:moveTo>
                  <a:lnTo>
                    <a:pt x="383651" y="12697"/>
                  </a:lnTo>
                  <a:lnTo>
                    <a:pt x="12697" y="1366935"/>
                  </a:lnTo>
                  <a:lnTo>
                    <a:pt x="4930387" y="258397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D2973908-D73D-4ECB-A29B-831C44983FB3}"/>
              </a:ext>
            </a:extLst>
          </p:cNvPr>
          <p:cNvSpPr/>
          <p:nvPr/>
        </p:nvSpPr>
        <p:spPr>
          <a:xfrm>
            <a:off x="5886429" y="5240536"/>
            <a:ext cx="1486046" cy="1625760"/>
          </a:xfrm>
          <a:custGeom>
            <a:avLst/>
            <a:gdLst>
              <a:gd name="connsiteX0" fmla="*/ 1482236 w 1486046"/>
              <a:gd name="connsiteY0" fmla="*/ 12701 h 1625760"/>
              <a:gd name="connsiteX1" fmla="*/ 901789 w 1486046"/>
              <a:gd name="connsiteY1" fmla="*/ 491538 h 1625760"/>
              <a:gd name="connsiteX2" fmla="*/ 12701 w 1486046"/>
              <a:gd name="connsiteY2" fmla="*/ 1618139 h 1625760"/>
              <a:gd name="connsiteX3" fmla="*/ 431843 w 1486046"/>
              <a:gd name="connsiteY3" fmla="*/ 1618139 h 1625760"/>
              <a:gd name="connsiteX4" fmla="*/ 1188837 w 1486046"/>
              <a:gd name="connsiteY4" fmla="*/ 670626 h 1625760"/>
              <a:gd name="connsiteX5" fmla="*/ 1482236 w 1486046"/>
              <a:gd name="connsiteY5" fmla="*/ 12701 h 162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6046" h="1625760">
                <a:moveTo>
                  <a:pt x="1482236" y="12701"/>
                </a:moveTo>
                <a:lnTo>
                  <a:pt x="901789" y="491538"/>
                </a:lnTo>
                <a:lnTo>
                  <a:pt x="12701" y="1618139"/>
                </a:lnTo>
                <a:lnTo>
                  <a:pt x="431843" y="1618139"/>
                </a:lnTo>
                <a:lnTo>
                  <a:pt x="1188837" y="670626"/>
                </a:lnTo>
                <a:lnTo>
                  <a:pt x="1482236" y="12701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5000"/>
                </a:schemeClr>
              </a:gs>
              <a:gs pos="100000">
                <a:schemeClr val="accent6">
                  <a:alpha val="20000"/>
                </a:schemeClr>
              </a:gs>
            </a:gsLst>
            <a:lin ang="74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id="{334FC528-8248-470A-AD71-53711E01005E}"/>
              </a:ext>
            </a:extLst>
          </p:cNvPr>
          <p:cNvSpPr/>
          <p:nvPr/>
        </p:nvSpPr>
        <p:spPr>
          <a:xfrm>
            <a:off x="-13301" y="298479"/>
            <a:ext cx="2679964" cy="762075"/>
          </a:xfrm>
          <a:custGeom>
            <a:avLst/>
            <a:gdLst>
              <a:gd name="connsiteX0" fmla="*/ 12701 w 2679963"/>
              <a:gd name="connsiteY0" fmla="*/ 425492 h 762075"/>
              <a:gd name="connsiteX1" fmla="*/ 12701 w 2679963"/>
              <a:gd name="connsiteY1" fmla="*/ 755724 h 762075"/>
              <a:gd name="connsiteX2" fmla="*/ 2023309 w 2679963"/>
              <a:gd name="connsiteY2" fmla="*/ 334043 h 762075"/>
              <a:gd name="connsiteX3" fmla="*/ 2667263 w 2679963"/>
              <a:gd name="connsiteY3" fmla="*/ 12701 h 762075"/>
              <a:gd name="connsiteX4" fmla="*/ 2667263 w 2679963"/>
              <a:gd name="connsiteY4" fmla="*/ 12701 h 762075"/>
              <a:gd name="connsiteX5" fmla="*/ 1915349 w 2679963"/>
              <a:gd name="connsiteY5" fmla="*/ 12701 h 7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9963" h="762075">
                <a:moveTo>
                  <a:pt x="12701" y="425492"/>
                </a:moveTo>
                <a:lnTo>
                  <a:pt x="12701" y="755724"/>
                </a:lnTo>
                <a:lnTo>
                  <a:pt x="2023309" y="334043"/>
                </a:lnTo>
                <a:lnTo>
                  <a:pt x="2667263" y="12701"/>
                </a:lnTo>
                <a:lnTo>
                  <a:pt x="2667263" y="12701"/>
                </a:lnTo>
                <a:lnTo>
                  <a:pt x="1915349" y="12701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AC925586-1EA9-4B0D-9E80-91777899FF7C}"/>
              </a:ext>
            </a:extLst>
          </p:cNvPr>
          <p:cNvSpPr/>
          <p:nvPr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082ADE93-C591-447F-A2DD-56E8D22B23F6}"/>
              </a:ext>
            </a:extLst>
          </p:cNvPr>
          <p:cNvSpPr/>
          <p:nvPr/>
        </p:nvSpPr>
        <p:spPr>
          <a:xfrm>
            <a:off x="7752243" y="4099514"/>
            <a:ext cx="4445438" cy="1105009"/>
          </a:xfrm>
          <a:custGeom>
            <a:avLst/>
            <a:gdLst>
              <a:gd name="connsiteX0" fmla="*/ 4441627 w 4445437"/>
              <a:gd name="connsiteY0" fmla="*/ 297539 h 1105008"/>
              <a:gd name="connsiteX1" fmla="*/ 204490 w 4445437"/>
              <a:gd name="connsiteY1" fmla="*/ 13031 h 1105008"/>
              <a:gd name="connsiteX2" fmla="*/ 12701 w 4445437"/>
              <a:gd name="connsiteY2" fmla="*/ 786537 h 1105008"/>
              <a:gd name="connsiteX3" fmla="*/ 4441627 w 4445437"/>
              <a:gd name="connsiteY3" fmla="*/ 1092638 h 1105008"/>
              <a:gd name="connsiteX4" fmla="*/ 4441627 w 4445437"/>
              <a:gd name="connsiteY4" fmla="*/ 297539 h 11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437" h="1105008">
                <a:moveTo>
                  <a:pt x="4441627" y="297539"/>
                </a:moveTo>
                <a:cubicBezTo>
                  <a:pt x="2135080" y="-8561"/>
                  <a:pt x="204490" y="13031"/>
                  <a:pt x="204490" y="13031"/>
                </a:cubicBezTo>
                <a:lnTo>
                  <a:pt x="12701" y="786537"/>
                </a:lnTo>
                <a:cubicBezTo>
                  <a:pt x="12701" y="786537"/>
                  <a:pt x="2273524" y="725572"/>
                  <a:pt x="4441627" y="1092638"/>
                </a:cubicBezTo>
                <a:lnTo>
                  <a:pt x="4441627" y="297539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0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4F539762-F7DA-4468-979C-780676B34A92}"/>
              </a:ext>
            </a:extLst>
          </p:cNvPr>
          <p:cNvSpPr/>
          <p:nvPr/>
        </p:nvSpPr>
        <p:spPr>
          <a:xfrm>
            <a:off x="-13301" y="237513"/>
            <a:ext cx="2895885" cy="1028801"/>
          </a:xfrm>
          <a:custGeom>
            <a:avLst/>
            <a:gdLst>
              <a:gd name="connsiteX0" fmla="*/ 12701 w 2895885"/>
              <a:gd name="connsiteY0" fmla="*/ 1026261 h 1028801"/>
              <a:gd name="connsiteX1" fmla="*/ 2890805 w 2895885"/>
              <a:gd name="connsiteY1" fmla="*/ 414061 h 1028801"/>
              <a:gd name="connsiteX2" fmla="*/ 2805706 w 2895885"/>
              <a:gd name="connsiteY2" fmla="*/ 12701 h 1028801"/>
              <a:gd name="connsiteX3" fmla="*/ 12701 w 2895885"/>
              <a:gd name="connsiteY3" fmla="*/ 605850 h 10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885" h="1028801">
                <a:moveTo>
                  <a:pt x="12701" y="1026261"/>
                </a:moveTo>
                <a:lnTo>
                  <a:pt x="2890805" y="414061"/>
                </a:lnTo>
                <a:lnTo>
                  <a:pt x="2805706" y="12701"/>
                </a:lnTo>
                <a:lnTo>
                  <a:pt x="12701" y="605850"/>
                </a:lnTo>
                <a:close/>
              </a:path>
            </a:pathLst>
          </a:custGeom>
          <a:blipFill>
            <a:blip r:embed="rId2"/>
            <a:srcRect/>
            <a:stretch>
              <a:fillRect l="-39712" t="16306" r="1769" b="-21354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7BBC2EFA-0E51-48DC-AF99-0FEF25085843}"/>
              </a:ext>
            </a:extLst>
          </p:cNvPr>
          <p:cNvSpPr/>
          <p:nvPr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3"/>
            <a:srcRect/>
            <a:stretch>
              <a:fillRect l="10612" t="-169914" r="-117944" b="10062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7893AAC6-8427-4BAA-B44F-7B6300936A25}"/>
              </a:ext>
            </a:extLst>
          </p:cNvPr>
          <p:cNvSpPr/>
          <p:nvPr/>
        </p:nvSpPr>
        <p:spPr>
          <a:xfrm>
            <a:off x="6033764" y="5121144"/>
            <a:ext cx="1714669" cy="1740071"/>
          </a:xfrm>
          <a:custGeom>
            <a:avLst/>
            <a:gdLst>
              <a:gd name="connsiteX0" fmla="*/ 12701 w 1714668"/>
              <a:gd name="connsiteY0" fmla="*/ 1737531 h 1740071"/>
              <a:gd name="connsiteX1" fmla="*/ 538533 w 1714668"/>
              <a:gd name="connsiteY1" fmla="*/ 1737531 h 1740071"/>
              <a:gd name="connsiteX2" fmla="*/ 1707048 w 1714668"/>
              <a:gd name="connsiteY2" fmla="*/ 269266 h 1740071"/>
              <a:gd name="connsiteX3" fmla="*/ 1385707 w 1714668"/>
              <a:gd name="connsiteY3" fmla="*/ 12701 h 174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668" h="1740071">
                <a:moveTo>
                  <a:pt x="12701" y="1737531"/>
                </a:moveTo>
                <a:lnTo>
                  <a:pt x="538533" y="1737531"/>
                </a:lnTo>
                <a:lnTo>
                  <a:pt x="1707048" y="269266"/>
                </a:lnTo>
                <a:lnTo>
                  <a:pt x="1385707" y="12701"/>
                </a:lnTo>
                <a:close/>
              </a:path>
            </a:pathLst>
          </a:custGeom>
          <a:blipFill>
            <a:blip r:embed="rId4"/>
            <a:srcRect/>
            <a:stretch>
              <a:fillRect l="-67195" t="6186" r="8111" b="-10045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92C0F1FD-7849-4263-82D0-842B579C6E4E}"/>
              </a:ext>
            </a:extLst>
          </p:cNvPr>
          <p:cNvSpPr/>
          <p:nvPr/>
        </p:nvSpPr>
        <p:spPr>
          <a:xfrm>
            <a:off x="8228540" y="3516857"/>
            <a:ext cx="3975491" cy="1663864"/>
          </a:xfrm>
          <a:custGeom>
            <a:avLst/>
            <a:gdLst>
              <a:gd name="connsiteX0" fmla="*/ 187978 w 3975491"/>
              <a:gd name="connsiteY0" fmla="*/ 12701 h 1663863"/>
              <a:gd name="connsiteX1" fmla="*/ 12701 w 3975491"/>
              <a:gd name="connsiteY1" fmla="*/ 859875 h 1663863"/>
              <a:gd name="connsiteX2" fmla="*/ 3965330 w 3975491"/>
              <a:gd name="connsiteY2" fmla="*/ 1657513 h 1663863"/>
              <a:gd name="connsiteX3" fmla="*/ 3965330 w 3975491"/>
              <a:gd name="connsiteY3" fmla="*/ 773506 h 16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5491" h="1663863">
                <a:moveTo>
                  <a:pt x="187978" y="12701"/>
                </a:moveTo>
                <a:lnTo>
                  <a:pt x="12701" y="859875"/>
                </a:lnTo>
                <a:lnTo>
                  <a:pt x="3965330" y="1657513"/>
                </a:lnTo>
                <a:lnTo>
                  <a:pt x="3965330" y="773506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380A7FB8-9381-48A6-9B35-958A6319C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840000">
            <a:off x="7388594" y="2045086"/>
            <a:ext cx="4821219" cy="1325563"/>
          </a:xfrm>
        </p:spPr>
        <p:txBody>
          <a:bodyPr rtlCol="0">
            <a:normAutofit/>
          </a:bodyPr>
          <a:lstStyle>
            <a:lvl1pPr algn="ctr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Grazie!</a:t>
            </a:r>
          </a:p>
        </p:txBody>
      </p:sp>
      <p:grpSp>
        <p:nvGrpSpPr>
          <p:cNvPr id="23" name="Elemento grafico 21">
            <a:extLst>
              <a:ext uri="{FF2B5EF4-FFF2-40B4-BE49-F238E27FC236}">
                <a16:creationId xmlns:a16="http://schemas.microsoft.com/office/drawing/2014/main" id="{D5BA1DFF-80CB-48BB-B37F-4E2BCFC360C5}"/>
              </a:ext>
            </a:extLst>
          </p:cNvPr>
          <p:cNvGrpSpPr/>
          <p:nvPr/>
        </p:nvGrpSpPr>
        <p:grpSpPr>
          <a:xfrm>
            <a:off x="-12667" y="718133"/>
            <a:ext cx="6444343" cy="6146228"/>
            <a:chOff x="-12667" y="718133"/>
            <a:chExt cx="6444343" cy="6146228"/>
          </a:xfrm>
        </p:grpSpPr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id="{F56FD6C1-6CCE-49C3-AC4A-61DC82552BCB}"/>
                </a:ext>
              </a:extLst>
            </p:cNvPr>
            <p:cNvSpPr/>
            <p:nvPr/>
          </p:nvSpPr>
          <p:spPr>
            <a:xfrm>
              <a:off x="-12667" y="4352590"/>
              <a:ext cx="6431657" cy="2511771"/>
            </a:xfrm>
            <a:custGeom>
              <a:avLst/>
              <a:gdLst>
                <a:gd name="connsiteX0" fmla="*/ 6224862 w 6431657"/>
                <a:gd name="connsiteY0" fmla="*/ 12667 h 2511771"/>
                <a:gd name="connsiteX1" fmla="*/ 12667 w 6431657"/>
                <a:gd name="connsiteY1" fmla="*/ 1593307 h 2511771"/>
                <a:gd name="connsiteX2" fmla="*/ 12667 w 6431657"/>
                <a:gd name="connsiteY2" fmla="*/ 2500336 h 2511771"/>
                <a:gd name="connsiteX3" fmla="*/ 1746804 w 6431657"/>
                <a:gd name="connsiteY3" fmla="*/ 2500336 h 2511771"/>
                <a:gd name="connsiteX4" fmla="*/ 6431638 w 6431657"/>
                <a:gd name="connsiteY4" fmla="*/ 1191170 h 2511771"/>
                <a:gd name="connsiteX5" fmla="*/ 6224862 w 6431657"/>
                <a:gd name="connsiteY5" fmla="*/ 12667 h 251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1657" h="2511771">
                  <a:moveTo>
                    <a:pt x="6224862" y="12667"/>
                  </a:moveTo>
                  <a:cubicBezTo>
                    <a:pt x="3088953" y="398313"/>
                    <a:pt x="777616" y="1274896"/>
                    <a:pt x="12667" y="1593307"/>
                  </a:cubicBezTo>
                  <a:lnTo>
                    <a:pt x="12667" y="2500336"/>
                  </a:lnTo>
                  <a:lnTo>
                    <a:pt x="1746804" y="2500336"/>
                  </a:lnTo>
                  <a:cubicBezTo>
                    <a:pt x="2964633" y="2034770"/>
                    <a:pt x="4634073" y="1490553"/>
                    <a:pt x="6431638" y="1191170"/>
                  </a:cubicBezTo>
                  <a:cubicBezTo>
                    <a:pt x="6351719" y="725604"/>
                    <a:pt x="6316198" y="469353"/>
                    <a:pt x="6224862" y="1266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54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5" name="Figura a mano libera: Forma 24">
              <a:extLst>
                <a:ext uri="{FF2B5EF4-FFF2-40B4-BE49-F238E27FC236}">
                  <a16:creationId xmlns:a16="http://schemas.microsoft.com/office/drawing/2014/main" id="{84BDD5BB-895B-42CC-BF18-F102D9F03740}"/>
                </a:ext>
              </a:extLst>
            </p:cNvPr>
            <p:cNvSpPr/>
            <p:nvPr/>
          </p:nvSpPr>
          <p:spPr>
            <a:xfrm>
              <a:off x="-12667" y="718133"/>
              <a:ext cx="6444343" cy="5936914"/>
            </a:xfrm>
            <a:custGeom>
              <a:avLst/>
              <a:gdLst>
                <a:gd name="connsiteX0" fmla="*/ 12667 w 6444342"/>
                <a:gd name="connsiteY0" fmla="*/ 5930553 h 5936914"/>
                <a:gd name="connsiteX1" fmla="*/ 6443056 w 6444342"/>
                <a:gd name="connsiteY1" fmla="*/ 4796450 h 5936914"/>
                <a:gd name="connsiteX2" fmla="*/ 6443056 w 6444342"/>
                <a:gd name="connsiteY2" fmla="*/ 4785033 h 5936914"/>
                <a:gd name="connsiteX3" fmla="*/ 5605798 w 6444342"/>
                <a:gd name="connsiteY3" fmla="*/ 12667 h 5936914"/>
                <a:gd name="connsiteX4" fmla="*/ 12667 w 6444342"/>
                <a:gd name="connsiteY4" fmla="*/ 994541 h 593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4342" h="5936914">
                  <a:moveTo>
                    <a:pt x="12667" y="5930553"/>
                  </a:moveTo>
                  <a:lnTo>
                    <a:pt x="6443056" y="4796450"/>
                  </a:lnTo>
                  <a:lnTo>
                    <a:pt x="6443056" y="4785033"/>
                  </a:lnTo>
                  <a:lnTo>
                    <a:pt x="5605798" y="12667"/>
                  </a:lnTo>
                  <a:lnTo>
                    <a:pt x="12667" y="9945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10800000" scaled="1"/>
              <a:tileRect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B9D3DF9C-F94C-4251-879E-05A0C17C1AC4}"/>
                </a:ext>
              </a:extLst>
            </p:cNvPr>
            <p:cNvSpPr/>
            <p:nvPr/>
          </p:nvSpPr>
          <p:spPr>
            <a:xfrm>
              <a:off x="-12667" y="1036544"/>
              <a:ext cx="6114514" cy="5366057"/>
            </a:xfrm>
            <a:custGeom>
              <a:avLst/>
              <a:gdLst>
                <a:gd name="connsiteX0" fmla="*/ 5366039 w 6114514"/>
                <a:gd name="connsiteY0" fmla="*/ 12667 h 5366057"/>
                <a:gd name="connsiteX1" fmla="*/ 12667 w 6114514"/>
                <a:gd name="connsiteY1" fmla="*/ 976781 h 5366057"/>
                <a:gd name="connsiteX2" fmla="*/ 12667 w 6114514"/>
                <a:gd name="connsiteY2" fmla="*/ 1014838 h 5366057"/>
                <a:gd name="connsiteX3" fmla="*/ 5335593 w 6114514"/>
                <a:gd name="connsiteY3" fmla="*/ 57067 h 5366057"/>
                <a:gd name="connsiteX4" fmla="*/ 6062484 w 6114514"/>
                <a:gd name="connsiteY4" fmla="*/ 4231936 h 5366057"/>
                <a:gd name="connsiteX5" fmla="*/ 12667 w 6114514"/>
                <a:gd name="connsiteY5" fmla="*/ 5320370 h 5366057"/>
                <a:gd name="connsiteX6" fmla="*/ 12667 w 6114514"/>
                <a:gd name="connsiteY6" fmla="*/ 5358427 h 5366057"/>
                <a:gd name="connsiteX7" fmla="*/ 6087856 w 6114514"/>
                <a:gd name="connsiteY7" fmla="*/ 4266187 h 5366057"/>
                <a:gd name="connsiteX8" fmla="*/ 6106884 w 6114514"/>
                <a:gd name="connsiteY8" fmla="*/ 4262382 h 5366057"/>
                <a:gd name="connsiteX9" fmla="*/ 5369844 w 6114514"/>
                <a:gd name="connsiteY9" fmla="*/ 31696 h 536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4514" h="5366057">
                  <a:moveTo>
                    <a:pt x="5366039" y="12667"/>
                  </a:moveTo>
                  <a:lnTo>
                    <a:pt x="12667" y="976781"/>
                  </a:lnTo>
                  <a:lnTo>
                    <a:pt x="12667" y="1014838"/>
                  </a:lnTo>
                  <a:lnTo>
                    <a:pt x="5335593" y="57067"/>
                  </a:lnTo>
                  <a:lnTo>
                    <a:pt x="6062484" y="4231936"/>
                  </a:lnTo>
                  <a:lnTo>
                    <a:pt x="12667" y="5320370"/>
                  </a:lnTo>
                  <a:lnTo>
                    <a:pt x="12667" y="5358427"/>
                  </a:lnTo>
                  <a:lnTo>
                    <a:pt x="6087856" y="4266187"/>
                  </a:lnTo>
                  <a:lnTo>
                    <a:pt x="6106884" y="4262382"/>
                  </a:lnTo>
                  <a:lnTo>
                    <a:pt x="5369844" y="31696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0" name="Segnaposto immagine 28">
            <a:extLst>
              <a:ext uri="{FF2B5EF4-FFF2-40B4-BE49-F238E27FC236}">
                <a16:creationId xmlns:a16="http://schemas.microsoft.com/office/drawing/2014/main" id="{F9A3D860-4FE0-494E-B1EC-0DC1F2574D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600" y="1096296"/>
            <a:ext cx="6052552" cy="5259842"/>
          </a:xfrm>
          <a:custGeom>
            <a:avLst/>
            <a:gdLst>
              <a:gd name="connsiteX0" fmla="*/ 0 w 914400"/>
              <a:gd name="connsiteY0" fmla="*/ 914400 h 914400"/>
              <a:gd name="connsiteX1" fmla="*/ 228600 w 914400"/>
              <a:gd name="connsiteY1" fmla="*/ 0 h 914400"/>
              <a:gd name="connsiteX2" fmla="*/ 685800 w 914400"/>
              <a:gd name="connsiteY2" fmla="*/ 0 h 914400"/>
              <a:gd name="connsiteX3" fmla="*/ 914400 w 914400"/>
              <a:gd name="connsiteY3" fmla="*/ 914400 h 914400"/>
              <a:gd name="connsiteX4" fmla="*/ 0 w 914400"/>
              <a:gd name="connsiteY4" fmla="*/ 914400 h 914400"/>
              <a:gd name="connsiteX0" fmla="*/ 0 w 914400"/>
              <a:gd name="connsiteY0" fmla="*/ 939114 h 939114"/>
              <a:gd name="connsiteX1" fmla="*/ 228600 w 914400"/>
              <a:gd name="connsiteY1" fmla="*/ 24714 h 939114"/>
              <a:gd name="connsiteX2" fmla="*/ 681681 w 914400"/>
              <a:gd name="connsiteY2" fmla="*/ 0 h 939114"/>
              <a:gd name="connsiteX3" fmla="*/ 914400 w 914400"/>
              <a:gd name="connsiteY3" fmla="*/ 939114 h 939114"/>
              <a:gd name="connsiteX4" fmla="*/ 0 w 914400"/>
              <a:gd name="connsiteY4" fmla="*/ 939114 h 939114"/>
              <a:gd name="connsiteX0" fmla="*/ 891746 w 1806146"/>
              <a:gd name="connsiteY0" fmla="*/ 939114 h 939114"/>
              <a:gd name="connsiteX1" fmla="*/ 0 w 1806146"/>
              <a:gd name="connsiteY1" fmla="*/ 284206 h 939114"/>
              <a:gd name="connsiteX2" fmla="*/ 1573427 w 1806146"/>
              <a:gd name="connsiteY2" fmla="*/ 0 h 939114"/>
              <a:gd name="connsiteX3" fmla="*/ 1806146 w 1806146"/>
              <a:gd name="connsiteY3" fmla="*/ 939114 h 939114"/>
              <a:gd name="connsiteX4" fmla="*/ 891746 w 1806146"/>
              <a:gd name="connsiteY4" fmla="*/ 939114 h 939114"/>
              <a:gd name="connsiteX0" fmla="*/ 891746 w 1806146"/>
              <a:gd name="connsiteY0" fmla="*/ 943233 h 943233"/>
              <a:gd name="connsiteX1" fmla="*/ 0 w 1806146"/>
              <a:gd name="connsiteY1" fmla="*/ 288325 h 943233"/>
              <a:gd name="connsiteX2" fmla="*/ 1577546 w 1806146"/>
              <a:gd name="connsiteY2" fmla="*/ 0 h 943233"/>
              <a:gd name="connsiteX3" fmla="*/ 1806146 w 1806146"/>
              <a:gd name="connsiteY3" fmla="*/ 943233 h 943233"/>
              <a:gd name="connsiteX4" fmla="*/ 891746 w 1806146"/>
              <a:gd name="connsiteY4" fmla="*/ 943233 h 943233"/>
              <a:gd name="connsiteX0" fmla="*/ 891746 w 2286594"/>
              <a:gd name="connsiteY0" fmla="*/ 943233 h 4182379"/>
              <a:gd name="connsiteX1" fmla="*/ 0 w 2286594"/>
              <a:gd name="connsiteY1" fmla="*/ 288325 h 4182379"/>
              <a:gd name="connsiteX2" fmla="*/ 1577546 w 2286594"/>
              <a:gd name="connsiteY2" fmla="*/ 0 h 4182379"/>
              <a:gd name="connsiteX3" fmla="*/ 2286594 w 2286594"/>
              <a:gd name="connsiteY3" fmla="*/ 4182379 h 4182379"/>
              <a:gd name="connsiteX4" fmla="*/ 891746 w 2286594"/>
              <a:gd name="connsiteY4" fmla="*/ 943233 h 4182379"/>
              <a:gd name="connsiteX0" fmla="*/ 0 w 5997845"/>
              <a:gd name="connsiteY0" fmla="*/ 5220765 h 5220765"/>
              <a:gd name="connsiteX1" fmla="*/ 3711251 w 5997845"/>
              <a:gd name="connsiteY1" fmla="*/ 288325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0 w 5997845"/>
              <a:gd name="connsiteY0" fmla="*/ 5220765 h 5220765"/>
              <a:gd name="connsiteX1" fmla="*/ 7156 w 5997845"/>
              <a:gd name="connsiteY1" fmla="*/ 970251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20358 w 6018203"/>
              <a:gd name="connsiteY0" fmla="*/ 5220765 h 5220765"/>
              <a:gd name="connsiteX1" fmla="*/ 160 w 6018203"/>
              <a:gd name="connsiteY1" fmla="*/ 950713 h 5220765"/>
              <a:gd name="connsiteX2" fmla="*/ 5309155 w 6018203"/>
              <a:gd name="connsiteY2" fmla="*/ 0 h 5220765"/>
              <a:gd name="connsiteX3" fmla="*/ 6018203 w 6018203"/>
              <a:gd name="connsiteY3" fmla="*/ 4182379 h 5220765"/>
              <a:gd name="connsiteX4" fmla="*/ 20358 w 6018203"/>
              <a:gd name="connsiteY4" fmla="*/ 5220765 h 5220765"/>
              <a:gd name="connsiteX0" fmla="*/ 0 w 6025199"/>
              <a:gd name="connsiteY0" fmla="*/ 5252027 h 5252027"/>
              <a:gd name="connsiteX1" fmla="*/ 7156 w 6025199"/>
              <a:gd name="connsiteY1" fmla="*/ 950713 h 5252027"/>
              <a:gd name="connsiteX2" fmla="*/ 5316151 w 6025199"/>
              <a:gd name="connsiteY2" fmla="*/ 0 h 5252027"/>
              <a:gd name="connsiteX3" fmla="*/ 6025199 w 6025199"/>
              <a:gd name="connsiteY3" fmla="*/ 4182379 h 5252027"/>
              <a:gd name="connsiteX4" fmla="*/ 0 w 6025199"/>
              <a:gd name="connsiteY4" fmla="*/ 5252027 h 5252027"/>
              <a:gd name="connsiteX0" fmla="*/ 0 w 6048645"/>
              <a:gd name="connsiteY0" fmla="*/ 5252027 h 5252027"/>
              <a:gd name="connsiteX1" fmla="*/ 7156 w 6048645"/>
              <a:gd name="connsiteY1" fmla="*/ 950713 h 5252027"/>
              <a:gd name="connsiteX2" fmla="*/ 5316151 w 6048645"/>
              <a:gd name="connsiteY2" fmla="*/ 0 h 5252027"/>
              <a:gd name="connsiteX3" fmla="*/ 6048645 w 6048645"/>
              <a:gd name="connsiteY3" fmla="*/ 4162841 h 5252027"/>
              <a:gd name="connsiteX4" fmla="*/ 0 w 6048645"/>
              <a:gd name="connsiteY4" fmla="*/ 5252027 h 5252027"/>
              <a:gd name="connsiteX0" fmla="*/ 0 w 6052552"/>
              <a:gd name="connsiteY0" fmla="*/ 5252027 h 5252027"/>
              <a:gd name="connsiteX1" fmla="*/ 7156 w 6052552"/>
              <a:gd name="connsiteY1" fmla="*/ 950713 h 5252027"/>
              <a:gd name="connsiteX2" fmla="*/ 5316151 w 6052552"/>
              <a:gd name="connsiteY2" fmla="*/ 0 h 5252027"/>
              <a:gd name="connsiteX3" fmla="*/ 6052552 w 6052552"/>
              <a:gd name="connsiteY3" fmla="*/ 4158933 h 5252027"/>
              <a:gd name="connsiteX4" fmla="*/ 0 w 6052552"/>
              <a:gd name="connsiteY4" fmla="*/ 5252027 h 5252027"/>
              <a:gd name="connsiteX0" fmla="*/ 0 w 6052552"/>
              <a:gd name="connsiteY0" fmla="*/ 5259842 h 5259842"/>
              <a:gd name="connsiteX1" fmla="*/ 7156 w 6052552"/>
              <a:gd name="connsiteY1" fmla="*/ 958528 h 5259842"/>
              <a:gd name="connsiteX2" fmla="*/ 5320059 w 6052552"/>
              <a:gd name="connsiteY2" fmla="*/ 0 h 5259842"/>
              <a:gd name="connsiteX3" fmla="*/ 6052552 w 6052552"/>
              <a:gd name="connsiteY3" fmla="*/ 4166748 h 5259842"/>
              <a:gd name="connsiteX4" fmla="*/ 0 w 6052552"/>
              <a:gd name="connsiteY4" fmla="*/ 5259842 h 52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2552" h="5259842">
                <a:moveTo>
                  <a:pt x="0" y="5259842"/>
                </a:moveTo>
                <a:cubicBezTo>
                  <a:pt x="2385" y="3843004"/>
                  <a:pt x="4771" y="2375366"/>
                  <a:pt x="7156" y="958528"/>
                </a:cubicBezTo>
                <a:lnTo>
                  <a:pt x="5320059" y="0"/>
                </a:lnTo>
                <a:lnTo>
                  <a:pt x="6052552" y="4166748"/>
                </a:lnTo>
                <a:lnTo>
                  <a:pt x="0" y="5259842"/>
                </a:lnTo>
                <a:close/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35" name="Segnaposto testo 34">
            <a:extLst>
              <a:ext uri="{FF2B5EF4-FFF2-40B4-BE49-F238E27FC236}">
                <a16:creationId xmlns:a16="http://schemas.microsoft.com/office/drawing/2014/main" id="{D53A16E5-EEB1-409A-9BF4-71F08DF7BF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720000">
            <a:off x="8526498" y="4052877"/>
            <a:ext cx="3689627" cy="64293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>
                <a:solidFill>
                  <a:schemeClr val="bg1"/>
                </a:solidFill>
              </a:defRPr>
            </a:lvl2pPr>
            <a:lvl3pPr marL="914400" indent="0">
              <a:buNone/>
              <a:defRPr sz="2600">
                <a:solidFill>
                  <a:schemeClr val="bg1"/>
                </a:solidFill>
              </a:defRPr>
            </a:lvl3pPr>
            <a:lvl4pPr marL="1371600" indent="0">
              <a:buNone/>
              <a:defRPr sz="2600">
                <a:solidFill>
                  <a:schemeClr val="bg1"/>
                </a:solidFill>
              </a:defRPr>
            </a:lvl4pPr>
            <a:lvl5pPr marL="1828800" indent="0">
              <a:buNone/>
              <a:defRPr sz="2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2561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Elemento grafico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igura a mano libera: Forma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0" name="Figura a mano libera: Forma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1" name="Figura a mano libera: Forma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7" name="Figura a mano libera: Forma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9" name="Figura a mano libera: Forma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1" name="Figura a mano libera: Forma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21020577">
            <a:off x="630442" y="2818995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Presentazione</a:t>
            </a:r>
            <a:br>
              <a:rPr lang="it-IT" noProof="0"/>
            </a:br>
            <a:r>
              <a:rPr lang="it-IT" noProof="0"/>
              <a:t>Titolo</a:t>
            </a:r>
          </a:p>
        </p:txBody>
      </p:sp>
      <p:sp>
        <p:nvSpPr>
          <p:cNvPr id="23" name="Sottotitolo 2">
            <a:extLst>
              <a:ext uri="{FF2B5EF4-FFF2-40B4-BE49-F238E27FC236}">
                <a16:creationId xmlns:a16="http://schemas.microsoft.com/office/drawing/2014/main" id="{EEDE58A0-A534-4BA6-A842-9291BD21B3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853085">
            <a:off x="7075878" y="2826510"/>
            <a:ext cx="4975641" cy="1655762"/>
          </a:xfrm>
        </p:spPr>
        <p:txBody>
          <a:bodyPr rtlCol="0"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5570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Diapositiva divisore</a:t>
            </a:r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1" name="Segnaposto testo 2">
            <a:extLst>
              <a:ext uri="{FF2B5EF4-FFF2-40B4-BE49-F238E27FC236}">
                <a16:creationId xmlns:a16="http://schemas.microsoft.com/office/drawing/2014/main" id="{E88D0B4A-E9EE-4F17-AF07-6877631314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1075" y="3345999"/>
            <a:ext cx="7319700" cy="1500187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804643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id="{6C9B7F00-EB71-4AB0-9B4E-A64B7BB58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1825625"/>
            <a:ext cx="10442575" cy="4351338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99144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F2DC463F-D8D9-4961-B44E-0CCDE38BA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08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8" name="Segnaposto contenuto 3">
            <a:extLst>
              <a:ext uri="{FF2B5EF4-FFF2-40B4-BE49-F238E27FC236}">
                <a16:creationId xmlns:a16="http://schemas.microsoft.com/office/drawing/2014/main" id="{5DB1D622-84A6-489A-91BE-DF1D23C03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01366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id="{5A6B27D7-F5EE-4688-B64B-CDC996CB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2689"/>
            <a:ext cx="5157787" cy="562385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8" name="Segnaposto contenuto 3">
            <a:extLst>
              <a:ext uri="{FF2B5EF4-FFF2-40B4-BE49-F238E27FC236}">
                <a16:creationId xmlns:a16="http://schemas.microsoft.com/office/drawing/2014/main" id="{9D3AFCF0-98C5-4ECC-A2A6-BA8BA0A64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8097"/>
            <a:ext cx="5157787" cy="318463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9" name="Segnaposto testo 4">
            <a:extLst>
              <a:ext uri="{FF2B5EF4-FFF2-40B4-BE49-F238E27FC236}">
                <a16:creationId xmlns:a16="http://schemas.microsoft.com/office/drawing/2014/main" id="{3F44E47F-9EE9-414B-B2D8-DD6737905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2689"/>
            <a:ext cx="5183188" cy="562385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0" name="Segnaposto contenuto 5">
            <a:extLst>
              <a:ext uri="{FF2B5EF4-FFF2-40B4-BE49-F238E27FC236}">
                <a16:creationId xmlns:a16="http://schemas.microsoft.com/office/drawing/2014/main" id="{D8D8261D-A3B4-4909-8FCD-D7C160F42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915233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Elemento grafico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7" name="Elemento grafico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7" name="Figura a mano libera: Forma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9E80D7DF-92B2-4A46-AA79-DDC69AC8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4330539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9" name="Segnaposto testo 3">
            <a:extLst>
              <a:ext uri="{FF2B5EF4-FFF2-40B4-BE49-F238E27FC236}">
                <a16:creationId xmlns:a16="http://schemas.microsoft.com/office/drawing/2014/main" id="{F0A242F9-0019-4B57-A03D-285B738367A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806262"/>
            <a:ext cx="3932237" cy="2872065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4A01F06-84A3-407F-8D89-167A9D40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9980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con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Elemento grafico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7" name="Elemento grafico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7" name="Figura a mano libera: Forma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7" name="Segnaposto immagine 2">
            <a:extLst>
              <a:ext uri="{FF2B5EF4-FFF2-40B4-BE49-F238E27FC236}">
                <a16:creationId xmlns:a16="http://schemas.microsoft.com/office/drawing/2014/main" id="{1C9B27A5-4499-4F2B-843D-B4AC979D300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83188" y="1347788"/>
            <a:ext cx="6172200" cy="4330539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8" name="Segnaposto testo 3">
            <a:extLst>
              <a:ext uri="{FF2B5EF4-FFF2-40B4-BE49-F238E27FC236}">
                <a16:creationId xmlns:a16="http://schemas.microsoft.com/office/drawing/2014/main" id="{4C8F7DBB-2923-48F9-AE53-06CE214A362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603601"/>
            <a:ext cx="3932237" cy="3074726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6AB5B22-678B-4BFD-ABBC-49961466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987248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2402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A29EA0-54CE-44CE-A619-B63EB6AA2D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441" y="2373246"/>
            <a:ext cx="9303119" cy="211150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225526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</p:spTree>
    <p:extLst>
      <p:ext uri="{BB962C8B-B14F-4D97-AF65-F5344CB8AC3E}">
        <p14:creationId xmlns:p14="http://schemas.microsoft.com/office/powerpoint/2010/main" val="2922855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emento grafico 2">
            <a:extLst>
              <a:ext uri="{FF2B5EF4-FFF2-40B4-BE49-F238E27FC236}">
                <a16:creationId xmlns:a16="http://schemas.microsoft.com/office/drawing/2014/main" id="{5D6F87F4-A9FD-42C2-B2B3-2EBAE9413A33}"/>
              </a:ext>
            </a:extLst>
          </p:cNvPr>
          <p:cNvSpPr/>
          <p:nvPr/>
        </p:nvSpPr>
        <p:spPr>
          <a:xfrm>
            <a:off x="-12778" y="429785"/>
            <a:ext cx="7606299" cy="1490682"/>
          </a:xfrm>
          <a:custGeom>
            <a:avLst/>
            <a:gdLst>
              <a:gd name="connsiteX0" fmla="*/ 7602514 w 7606298"/>
              <a:gd name="connsiteY0" fmla="*/ 407745 h 1490681"/>
              <a:gd name="connsiteX1" fmla="*/ 12778 w 7606298"/>
              <a:gd name="connsiteY1" fmla="*/ 12778 h 1490681"/>
              <a:gd name="connsiteX2" fmla="*/ 12778 w 7606298"/>
              <a:gd name="connsiteY2" fmla="*/ 1056256 h 1490681"/>
              <a:gd name="connsiteX3" fmla="*/ 7593596 w 7606298"/>
              <a:gd name="connsiteY3" fmla="*/ 1481801 h 1490681"/>
              <a:gd name="connsiteX4" fmla="*/ 7602514 w 7606298"/>
              <a:gd name="connsiteY4" fmla="*/ 407745 h 1490681"/>
              <a:gd name="connsiteX5" fmla="*/ 7602514 w 7606298"/>
              <a:gd name="connsiteY5" fmla="*/ 407745 h 149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6298" h="1490681">
                <a:moveTo>
                  <a:pt x="7602514" y="407745"/>
                </a:moveTo>
                <a:cubicBezTo>
                  <a:pt x="7602514" y="407745"/>
                  <a:pt x="3107535" y="56097"/>
                  <a:pt x="12778" y="12778"/>
                </a:cubicBezTo>
                <a:lnTo>
                  <a:pt x="12778" y="1056256"/>
                </a:lnTo>
                <a:cubicBezTo>
                  <a:pt x="6306768" y="1024403"/>
                  <a:pt x="7593596" y="1481801"/>
                  <a:pt x="7593596" y="1481801"/>
                </a:cubicBezTo>
                <a:lnTo>
                  <a:pt x="7602514" y="407745"/>
                </a:lnTo>
                <a:lnTo>
                  <a:pt x="7602514" y="407745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accent2">
                  <a:alpha val="20000"/>
                </a:schemeClr>
              </a:gs>
            </a:gsLst>
            <a:lin ang="60000" scaled="0"/>
          </a:gradFill>
          <a:ln w="1273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3" name="Segnaposto testo 21">
            <a:extLst>
              <a:ext uri="{FF2B5EF4-FFF2-40B4-BE49-F238E27FC236}">
                <a16:creationId xmlns:a16="http://schemas.microsoft.com/office/drawing/2014/main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1</a:t>
            </a:r>
          </a:p>
        </p:txBody>
      </p:sp>
      <p:sp>
        <p:nvSpPr>
          <p:cNvPr id="26" name="Segnaposto testo 24">
            <a:extLst>
              <a:ext uri="{FF2B5EF4-FFF2-40B4-BE49-F238E27FC236}">
                <a16:creationId xmlns:a16="http://schemas.microsoft.com/office/drawing/2014/main" id="{C8BBE7AC-17E7-4828-A40C-39EED5284E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85863" y="2088090"/>
            <a:ext cx="3103110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33" name="Segnaposto testo 21">
            <a:extLst>
              <a:ext uri="{FF2B5EF4-FFF2-40B4-BE49-F238E27FC236}">
                <a16:creationId xmlns:a16="http://schemas.microsoft.com/office/drawing/2014/main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6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2</a:t>
            </a:r>
          </a:p>
        </p:txBody>
      </p:sp>
      <p:sp>
        <p:nvSpPr>
          <p:cNvPr id="34" name="Segnaposto testo 24">
            <a:extLst>
              <a:ext uri="{FF2B5EF4-FFF2-40B4-BE49-F238E27FC236}">
                <a16:creationId xmlns:a16="http://schemas.microsoft.com/office/drawing/2014/main" id="{A65257E6-B10F-49C0-862A-53648E3F2D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49603" y="2088090"/>
            <a:ext cx="2243918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37" name="Segnaposto testo 21">
            <a:extLst>
              <a:ext uri="{FF2B5EF4-FFF2-40B4-BE49-F238E27FC236}">
                <a16:creationId xmlns:a16="http://schemas.microsoft.com/office/drawing/2014/main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90713" y="1913782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3</a:t>
            </a:r>
          </a:p>
        </p:txBody>
      </p:sp>
      <p:sp>
        <p:nvSpPr>
          <p:cNvPr id="38" name="Segnaposto testo 24">
            <a:extLst>
              <a:ext uri="{FF2B5EF4-FFF2-40B4-BE49-F238E27FC236}">
                <a16:creationId xmlns:a16="http://schemas.microsoft.com/office/drawing/2014/main" id="{BCE98261-6A42-49F1-B208-2E6C24DFC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5716" y="2105869"/>
            <a:ext cx="2959116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0" name="Segnaposto testo 24">
            <a:extLst>
              <a:ext uri="{FF2B5EF4-FFF2-40B4-BE49-F238E27FC236}">
                <a16:creationId xmlns:a16="http://schemas.microsoft.com/office/drawing/2014/main" id="{937F4311-EBEC-44E3-8542-07503B54D7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172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3" name="Segnaposto testo 24">
            <a:extLst>
              <a:ext uri="{FF2B5EF4-FFF2-40B4-BE49-F238E27FC236}">
                <a16:creationId xmlns:a16="http://schemas.microsoft.com/office/drawing/2014/main" id="{FED4B056-A42A-4115-B98D-177B9AFDAB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90348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5" name="Segnaposto testo 24">
            <a:extLst>
              <a:ext uri="{FF2B5EF4-FFF2-40B4-BE49-F238E27FC236}">
                <a16:creationId xmlns:a16="http://schemas.microsoft.com/office/drawing/2014/main" id="{2D359611-5488-43D7-A2A6-E60DB2E1D8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479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6" name="Segnaposto testo 24">
            <a:extLst>
              <a:ext uri="{FF2B5EF4-FFF2-40B4-BE49-F238E27FC236}">
                <a16:creationId xmlns:a16="http://schemas.microsoft.com/office/drawing/2014/main" id="{F2182E7C-B18B-4F73-B0D1-86196D992B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76955" y="2942030"/>
            <a:ext cx="3517877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8" name="Segnaposto testo 24">
            <a:extLst>
              <a:ext uri="{FF2B5EF4-FFF2-40B4-BE49-F238E27FC236}">
                <a16:creationId xmlns:a16="http://schemas.microsoft.com/office/drawing/2014/main" id="{3D51A445-889E-44A8-AF12-58BC161D14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1722" y="5607548"/>
            <a:ext cx="3397251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9" name="Segnaposto testo 24">
            <a:extLst>
              <a:ext uri="{FF2B5EF4-FFF2-40B4-BE49-F238E27FC236}">
                <a16:creationId xmlns:a16="http://schemas.microsoft.com/office/drawing/2014/main" id="{358BC44E-644D-4E21-A055-1178CD0D26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4792" y="4909834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0" name="Segnaposto testo 24">
            <a:extLst>
              <a:ext uri="{FF2B5EF4-FFF2-40B4-BE49-F238E27FC236}">
                <a16:creationId xmlns:a16="http://schemas.microsoft.com/office/drawing/2014/main" id="{32C60917-FE9C-4C02-976E-9F4DF95F16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90713" y="4909834"/>
            <a:ext cx="2692939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5" name="Segnaposto immagine 12">
            <a:extLst>
              <a:ext uri="{FF2B5EF4-FFF2-40B4-BE49-F238E27FC236}">
                <a16:creationId xmlns:a16="http://schemas.microsoft.com/office/drawing/2014/main" id="{2535BC4C-3D36-473A-B9EF-EC6F3BA6711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1723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6" name="Segnaposto immagine 12">
            <a:extLst>
              <a:ext uri="{FF2B5EF4-FFF2-40B4-BE49-F238E27FC236}">
                <a16:creationId xmlns:a16="http://schemas.microsoft.com/office/drawing/2014/main" id="{A1E61843-0C1E-4581-98C1-C9247F7043A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90348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7" name="Segnaposto immagine 12">
            <a:extLst>
              <a:ext uri="{FF2B5EF4-FFF2-40B4-BE49-F238E27FC236}">
                <a16:creationId xmlns:a16="http://schemas.microsoft.com/office/drawing/2014/main" id="{F3B39F0E-B245-4510-8C07-0EC29B83F1B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3" y="3816446"/>
            <a:ext cx="2048256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58" name="Segnaposto immagine 9">
            <a:extLst>
              <a:ext uri="{FF2B5EF4-FFF2-40B4-BE49-F238E27FC236}">
                <a16:creationId xmlns:a16="http://schemas.microsoft.com/office/drawing/2014/main" id="{A9E755CD-1A38-4F75-A18E-2D31E4934C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25"/>
            <a:ext cx="7909560" cy="1069848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00" scaled="1"/>
          </a:gradFill>
        </p:spPr>
        <p:txBody>
          <a:bodyPr lIns="900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Come usare questo modello</a:t>
            </a:r>
          </a:p>
        </p:txBody>
      </p:sp>
    </p:spTree>
    <p:extLst>
      <p:ext uri="{BB962C8B-B14F-4D97-AF65-F5344CB8AC3E}">
        <p14:creationId xmlns:p14="http://schemas.microsoft.com/office/powerpoint/2010/main" val="246449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B83A523-550D-4EF7-B5BF-4E5BA6655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MM.GG.20XX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1225" y="5945824"/>
            <a:ext cx="26393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98C0CDE5-970C-4CC4-BF43-0DA127E73E82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7" r:id="rId9"/>
    <p:sldLayoutId id="2147483658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9" r:id="rId16"/>
    <p:sldLayoutId id="2147483670" r:id="rId17"/>
    <p:sldLayoutId id="2147483667" r:id="rId18"/>
    <p:sldLayoutId id="2147483671" r:id="rId19"/>
    <p:sldLayoutId id="2147483668" r:id="rId20"/>
    <p:sldLayoutId id="2147483660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F535A0-9A52-40AD-972C-D0F96C9052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840000">
            <a:off x="7235709" y="2943941"/>
            <a:ext cx="4851352" cy="1605984"/>
          </a:xfrm>
        </p:spPr>
        <p:txBody>
          <a:bodyPr rtlCol="0">
            <a:normAutofit fontScale="90000"/>
          </a:bodyPr>
          <a:lstStyle/>
          <a:p>
            <a:r>
              <a:rPr lang="it-IT" sz="3100" dirty="0"/>
              <a:t>Tecniche e strumenti per migliorare l’inclusione e il successo formativo degli studenti con DSA.</a:t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A81143F-FBEE-4565-886D-08852310C8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it-IT" dirty="0"/>
              <a:t> Prof. ANNA CUOMO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7671E014-38A6-4604-84E2-0E92500FBC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>
            <a:normAutofit fontScale="92500"/>
          </a:bodyPr>
          <a:lstStyle/>
          <a:p>
            <a:pPr rtl="0"/>
            <a:br>
              <a:rPr lang="it-IT" dirty="0"/>
            </a:br>
            <a:r>
              <a:rPr lang="it-IT" dirty="0"/>
              <a:t>2024/25</a:t>
            </a:r>
          </a:p>
        </p:txBody>
      </p:sp>
      <p:pic>
        <p:nvPicPr>
          <p:cNvPr id="9" name="Segnaposto immagine 8" descr="Bambini a un tavolo che guardano un blocco appunti">
            <a:extLst>
              <a:ext uri="{FF2B5EF4-FFF2-40B4-BE49-F238E27FC236}">
                <a16:creationId xmlns:a16="http://schemas.microsoft.com/office/drawing/2014/main" id="{F1EACC03-9DC7-4C77-9BAE-11CBF767B58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99774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-32581" y="946789"/>
            <a:ext cx="4814725" cy="734415"/>
          </a:xfrm>
        </p:spPr>
        <p:txBody>
          <a:bodyPr rtlCol="0">
            <a:normAutofit/>
          </a:bodyPr>
          <a:lstStyle/>
          <a:p>
            <a:pPr rtl="0"/>
            <a:r>
              <a:rPr lang="it-IT" sz="3300" dirty="0"/>
              <a:t> </a:t>
            </a: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8030" y="2261420"/>
            <a:ext cx="3913632" cy="894735"/>
          </a:xfrm>
        </p:spPr>
        <p:txBody>
          <a:bodyPr rtlCol="0">
            <a:normAutofit fontScale="92500" lnSpcReduction="20000"/>
          </a:bodyPr>
          <a:lstStyle/>
          <a:p>
            <a:r>
              <a:rPr lang="it-IT" dirty="0"/>
              <a:t> </a:t>
            </a:r>
          </a:p>
          <a:p>
            <a:r>
              <a:rPr lang="it-IT" dirty="0"/>
              <a:t>Introduzione ai Disturbi Specifici dell’Apprendimento (DSA)</a:t>
            </a:r>
          </a:p>
          <a:p>
            <a:pPr rtl="0"/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1445" y="3264310"/>
            <a:ext cx="4493342" cy="3401961"/>
          </a:xfrm>
        </p:spPr>
        <p:txBody>
          <a:bodyPr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it-IT" sz="1800" b="1" dirty="0"/>
          </a:p>
          <a:p>
            <a:pPr marL="0" indent="0">
              <a:buNone/>
            </a:pPr>
            <a:r>
              <a:rPr lang="it-IT" sz="1800" b="1" dirty="0"/>
              <a:t> </a:t>
            </a:r>
            <a:r>
              <a:rPr lang="it-IT" sz="1800" dirty="0"/>
              <a:t>Quali sono i disturbi specifici dell’apprendimento 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800" b="1" dirty="0"/>
              <a:t>Dislessia:</a:t>
            </a:r>
            <a:r>
              <a:rPr lang="it-IT" sz="1800" dirty="0"/>
              <a:t> Difficoltà nella lettura fluente e precisa.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800" b="1" dirty="0"/>
              <a:t>Disortografia:</a:t>
            </a:r>
            <a:r>
              <a:rPr lang="it-IT" sz="1800" dirty="0"/>
              <a:t> Errori frequenti nella scrittura di parole.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800" b="1" dirty="0"/>
              <a:t>Disgrafia:</a:t>
            </a:r>
            <a:r>
              <a:rPr lang="it-IT" sz="1800" dirty="0"/>
              <a:t> Difficoltà a riprodurre segni grafici (scrittura manuale).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800" b="1" dirty="0"/>
              <a:t>Discalculia:</a:t>
            </a:r>
            <a:r>
              <a:rPr lang="it-IT" sz="1800" dirty="0"/>
              <a:t> Difficoltà nel comprendere i numeri e i calcoli matematici.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/>
          </a:p>
          <a:p>
            <a:pPr rtl="0"/>
            <a:endParaRPr lang="it-IT" dirty="0"/>
          </a:p>
        </p:txBody>
      </p:sp>
      <p:pic>
        <p:nvPicPr>
          <p:cNvPr id="17" name="Segnaposto immagine 16" descr="Ragazzo che legge un libro">
            <a:extLst>
              <a:ext uri="{FF2B5EF4-FFF2-40B4-BE49-F238E27FC236}">
                <a16:creationId xmlns:a16="http://schemas.microsoft.com/office/drawing/2014/main" id="{C8B885F2-2AC2-46A9-9D9B-71123D1A1F6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720000">
            <a:off x="6384187" y="209524"/>
            <a:ext cx="4647699" cy="5472101"/>
          </a:xfr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smtClean="0"/>
              <a:pPr rtl="0"/>
              <a:t>2</a:t>
            </a:fld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0587EBA-5F3A-8486-597A-72CD50059012}"/>
              </a:ext>
            </a:extLst>
          </p:cNvPr>
          <p:cNvSpPr txBox="1"/>
          <p:nvPr/>
        </p:nvSpPr>
        <p:spPr>
          <a:xfrm rot="21226454">
            <a:off x="625178" y="1061371"/>
            <a:ext cx="288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BREVI CENNI</a:t>
            </a:r>
          </a:p>
        </p:txBody>
      </p:sp>
    </p:spTree>
    <p:extLst>
      <p:ext uri="{BB962C8B-B14F-4D97-AF65-F5344CB8AC3E}">
        <p14:creationId xmlns:p14="http://schemas.microsoft.com/office/powerpoint/2010/main" val="3671418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BBAA0B8-BC58-718E-2ED6-E35FDB02B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EBC4180-10AE-181D-8847-9EFBF55DB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it-IT" noProof="0" smtClean="0"/>
              <a:t>3</a:t>
            </a:fld>
            <a:endParaRPr lang="it-IT" noProof="0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A642EEAD-2CB0-7765-794E-DCA6263BE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105880" y="1009913"/>
            <a:ext cx="4724758" cy="1051897"/>
          </a:xfrm>
        </p:spPr>
        <p:txBody>
          <a:bodyPr>
            <a:normAutofit fontScale="90000"/>
          </a:bodyPr>
          <a:lstStyle/>
          <a:p>
            <a:br>
              <a:rPr lang="it-IT" sz="31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3100" dirty="0">
                <a:latin typeface="Arial Narrow" panose="020B0606020202030204" pitchFamily="34" charset="0"/>
              </a:rPr>
              <a:t>Comprendere i Segnali Specifici di Ogni Tipo di DSA</a:t>
            </a:r>
            <a:br>
              <a:rPr lang="it-IT" dirty="0"/>
            </a:b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45D2744-6940-1551-241C-863953206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it-IT" sz="3200" dirty="0">
                <a:latin typeface="Arial Narrow" panose="020B0606020202030204" pitchFamily="34" charset="0"/>
              </a:rPr>
              <a:t>DISLESSIA </a:t>
            </a:r>
          </a:p>
          <a:p>
            <a:r>
              <a:rPr lang="it-IT" sz="32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DISORTOGRAFIA</a:t>
            </a:r>
          </a:p>
        </p:txBody>
      </p:sp>
      <p:sp>
        <p:nvSpPr>
          <p:cNvPr id="6" name="Segnaposto tabella 5">
            <a:extLst>
              <a:ext uri="{FF2B5EF4-FFF2-40B4-BE49-F238E27FC236}">
                <a16:creationId xmlns:a16="http://schemas.microsoft.com/office/drawing/2014/main" id="{C5C0A2A2-7E51-0ADF-66F8-8CEF3A5303C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C68758B-8CC7-61CC-A31B-DA082FBACDE0}"/>
              </a:ext>
            </a:extLst>
          </p:cNvPr>
          <p:cNvSpPr/>
          <p:nvPr/>
        </p:nvSpPr>
        <p:spPr>
          <a:xfrm>
            <a:off x="5024283" y="1347788"/>
            <a:ext cx="6374477" cy="4090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2ADEC8D-EF7A-B9D0-B094-28AA6DC3C38D}"/>
              </a:ext>
            </a:extLst>
          </p:cNvPr>
          <p:cNvSpPr txBox="1"/>
          <p:nvPr/>
        </p:nvSpPr>
        <p:spPr>
          <a:xfrm>
            <a:off x="5041390" y="1289953"/>
            <a:ext cx="6357370" cy="47705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</a:rPr>
              <a:t>Dislessia (difficoltà nella lettura):</a:t>
            </a:r>
          </a:p>
          <a:p>
            <a:endParaRPr lang="it-IT" sz="1600" dirty="0">
              <a:solidFill>
                <a:schemeClr val="accent2">
                  <a:lumMod val="7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Lettura lenta, faticosa e a scatti, con frequenti errori di inversione o omissione di lettere.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Difficoltà a riconoscere le parole “visivamente”, che porta a una lettura poco fluente.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Tendenza a confondere lettere simili (come "b" e "d" o "p" e "q") e difficoltà a pronunciare parole lunghe o nuove.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50000"/>
                  </a:schemeClr>
                </a:solidFill>
              </a:rPr>
              <a:t>Possibili</a:t>
            </a: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 problemi nella comprensione del testo, specialmente se lungo o complesso.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</a:rPr>
              <a:t>Disortografia (difficoltà nella scrittura):</a:t>
            </a:r>
          </a:p>
          <a:p>
            <a:endParaRPr lang="it-IT" sz="1600" dirty="0">
              <a:solidFill>
                <a:schemeClr val="accent2">
                  <a:lumMod val="7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Errori frequenti e ripetuti nella scrittura, come omissioni, sostituzioni, inversioni di lettere o sillabe.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Difficoltà nel rispettare le regole ortografiche e grammaticali.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Eccessiva lentezza nella scrittura e tendenza a evitare attività di scrittura complessa.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it-IT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689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9E4DFBAD-6226-4D42-9E5F-E317F2B6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945824"/>
            <a:ext cx="2639323" cy="365125"/>
          </a:xfrm>
        </p:spPr>
        <p:txBody>
          <a:bodyPr rtlCol="0"/>
          <a:lstStyle/>
          <a:p>
            <a:r>
              <a:rPr lang="it-IT" dirty="0"/>
              <a:t>AGGIUNGERE UN PIÈ DI PAGINA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B207A22-C237-4907-825A-3E28A7AE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rtlCol="0"/>
          <a:lstStyle/>
          <a:p>
            <a:fld id="{98C0CDE5-970C-4CC4-BF43-0DA127E73E82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C2D9D162-C3F3-4DA6-ACF1-E33B89535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89938" y="875145"/>
            <a:ext cx="4839302" cy="1061509"/>
          </a:xfrm>
        </p:spPr>
        <p:txBody>
          <a:bodyPr rtlCol="0">
            <a:noAutofit/>
          </a:bodyPr>
          <a:lstStyle/>
          <a:p>
            <a:r>
              <a:rPr lang="it-IT" sz="2800" dirty="0">
                <a:latin typeface="Arial Narrow" panose="020B0606020202030204" pitchFamily="34" charset="0"/>
              </a:rPr>
              <a:t>Comprendere i Segnali Specifici di Ogni Tipo di DSA</a:t>
            </a:r>
            <a:endParaRPr lang="it-IT" sz="2800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7F58CBE-13EA-4F05-A482-DB6F4B95A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8030" y="3314576"/>
            <a:ext cx="3200400" cy="1700784"/>
          </a:xfrm>
        </p:spPr>
        <p:txBody>
          <a:bodyPr tIns="180000" bIns="108000" rtlCol="0">
            <a:normAutofit/>
          </a:bodyPr>
          <a:lstStyle/>
          <a:p>
            <a:r>
              <a:rPr lang="it-IT" dirty="0"/>
              <a:t> </a:t>
            </a:r>
            <a:r>
              <a:rPr lang="it-IT" sz="3200" dirty="0">
                <a:latin typeface="Arial Narrow" panose="020B0606020202030204" pitchFamily="34" charset="0"/>
              </a:rPr>
              <a:t>DISGRAFIA</a:t>
            </a:r>
          </a:p>
          <a:p>
            <a:r>
              <a:rPr lang="it-IT" sz="3200" dirty="0">
                <a:latin typeface="Arial Narrow" panose="020B0606020202030204" pitchFamily="34" charset="0"/>
              </a:rPr>
              <a:t>DISCALCULIA</a:t>
            </a:r>
          </a:p>
        </p:txBody>
      </p:sp>
      <p:sp>
        <p:nvSpPr>
          <p:cNvPr id="13" name="Segnaposto tabella 12">
            <a:extLst>
              <a:ext uri="{FF2B5EF4-FFF2-40B4-BE49-F238E27FC236}">
                <a16:creationId xmlns:a16="http://schemas.microsoft.com/office/drawing/2014/main" id="{40A5DEC9-B0BD-677B-39BC-0CBBC016D061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5FE7149-77E9-7040-12A4-C9086039661F}"/>
              </a:ext>
            </a:extLst>
          </p:cNvPr>
          <p:cNvSpPr/>
          <p:nvPr/>
        </p:nvSpPr>
        <p:spPr>
          <a:xfrm>
            <a:off x="4843671" y="855406"/>
            <a:ext cx="6679735" cy="50897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</a:rPr>
              <a:t>Disgrafia (difficoltà nella grafia):</a:t>
            </a:r>
          </a:p>
          <a:p>
            <a:endParaRPr lang="it-IT" sz="1600" dirty="0">
              <a:solidFill>
                <a:schemeClr val="accent2">
                  <a:lumMod val="7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Calligrafia difficilmente leggibile, con lettere deformate, di grandezza variabile e con spazi irregolari.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Tendenza a evitare attività di scrittura o a stancarsi molto velocemente.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Posizione della mano non corretta e impugnatura rigida della penna.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Eccessiva lentezza nella scrittura.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</a:rPr>
              <a:t>Discalculia (difficoltà nei numeri e nei calcoli):</a:t>
            </a:r>
          </a:p>
          <a:p>
            <a:endParaRPr lang="it-IT" sz="1600" dirty="0">
              <a:solidFill>
                <a:schemeClr val="accent2">
                  <a:lumMod val="7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Difficoltà a comprendere concetti numerici di base (come quantità e grandezza) e a visualizzare le quantità mentalmente.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Difficoltà nel riconoscere i simboli matematici (+, -, x, ÷) e nell’effettuare calcoli anche semplici.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Difficoltà nell’organizzare i numeri in colonna e confusione con le procedure matematiche.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2">
                    <a:lumMod val="75000"/>
                  </a:schemeClr>
                </a:solidFill>
              </a:rPr>
              <a:t>Eccessiva lentezza nel calcolo e difficoltà con le tabelline.</a:t>
            </a:r>
          </a:p>
        </p:txBody>
      </p:sp>
    </p:spTree>
    <p:extLst>
      <p:ext uri="{BB962C8B-B14F-4D97-AF65-F5344CB8AC3E}">
        <p14:creationId xmlns:p14="http://schemas.microsoft.com/office/powerpoint/2010/main" val="2211844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AFCA1C1A-BC0A-4E81-82F8-5ACE20F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-1873992" y="1505859"/>
            <a:ext cx="7325863" cy="1091949"/>
          </a:xfrm>
        </p:spPr>
        <p:txBody>
          <a:bodyPr rtlCol="0">
            <a:noAutofit/>
          </a:bodyPr>
          <a:lstStyle/>
          <a:p>
            <a:br>
              <a:rPr lang="it-IT" sz="3200" dirty="0"/>
            </a:br>
            <a:r>
              <a:rPr lang="it-IT" sz="3200" dirty="0"/>
              <a:t>Segnali Comuni Trasversali </a:t>
            </a:r>
            <a:br>
              <a:rPr lang="it-IT" sz="3200" dirty="0"/>
            </a:br>
            <a:r>
              <a:rPr lang="it-IT" sz="3200" dirty="0"/>
              <a:t>nei DSA</a:t>
            </a:r>
            <a:br>
              <a:rPr lang="it-IT" sz="3200" dirty="0"/>
            </a:br>
            <a:r>
              <a:rPr lang="it-IT" sz="2400" dirty="0"/>
              <a:t> 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C507F06-C190-4897-A2E9-0AA8E668405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 rot="21350675">
            <a:off x="4655483" y="331204"/>
            <a:ext cx="7082768" cy="3925692"/>
          </a:xfrm>
          <a:solidFill>
            <a:schemeClr val="accent5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900" dirty="0">
                <a:solidFill>
                  <a:schemeClr val="accent1">
                    <a:lumMod val="50000"/>
                  </a:schemeClr>
                </a:solidFill>
              </a:rPr>
              <a:t>Difficoltà a memorizzare informazioni, sequenze (come le tabelline o le lettere dell’alfabeto), e a ricordare istruzioni complesse.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900" dirty="0">
                <a:solidFill>
                  <a:schemeClr val="accent1">
                    <a:lumMod val="50000"/>
                  </a:schemeClr>
                </a:solidFill>
              </a:rPr>
              <a:t>Scarsa capacità di concentrazione e attenzione, con facilità a distrarsi durante le attività scolastiche.</a:t>
            </a:r>
          </a:p>
          <a:p>
            <a:pPr rtl="0"/>
            <a:r>
              <a:rPr lang="it-IT" dirty="0"/>
              <a:t> 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A39B2A57-9893-4BCD-AA1A-122310BC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21104333">
            <a:off x="352860" y="3778719"/>
            <a:ext cx="4293450" cy="989925"/>
          </a:xfrm>
          <a:solidFill>
            <a:schemeClr val="tx2"/>
          </a:solidFill>
        </p:spPr>
        <p:txBody>
          <a:bodyPr rtlCol="0"/>
          <a:lstStyle/>
          <a:p>
            <a:pPr algn="ctr"/>
            <a:r>
              <a:rPr lang="it-IT" sz="2800" dirty="0">
                <a:solidFill>
                  <a:schemeClr val="bg1"/>
                </a:solidFill>
              </a:rPr>
              <a:t>MEMORIA E ATTENZIONE </a:t>
            </a:r>
            <a:r>
              <a:rPr lang="it-IT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725C8C-B6FF-4BEE-B7F0-3DFD7C27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smtClean="0"/>
              <a:pPr rtl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2577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E8A46F7-5FC2-9C09-CE80-9A4F6608D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it-IT" noProof="0" smtClean="0"/>
              <a:t>6</a:t>
            </a:fld>
            <a:endParaRPr lang="it-IT" noProof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8C2C2B68-9F0E-3198-62E7-193BCE3CF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-976685" y="700197"/>
            <a:ext cx="5183345" cy="1233896"/>
          </a:xfrm>
        </p:spPr>
        <p:txBody>
          <a:bodyPr>
            <a:normAutofit/>
          </a:bodyPr>
          <a:lstStyle/>
          <a:p>
            <a:r>
              <a:rPr lang="it-IT" sz="3100" dirty="0"/>
              <a:t>ORGANIZZAZIONE E AUTOSTIMA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2FDDA0C-51FF-6352-798C-8AA343EAD18F}"/>
              </a:ext>
            </a:extLst>
          </p:cNvPr>
          <p:cNvSpPr/>
          <p:nvPr/>
        </p:nvSpPr>
        <p:spPr>
          <a:xfrm rot="21278647">
            <a:off x="4361031" y="419738"/>
            <a:ext cx="7408335" cy="41004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it-IT" altLang="it-IT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b="1" dirty="0">
                <a:solidFill>
                  <a:schemeClr val="tx1"/>
                </a:solidFill>
                <a:latin typeface="Arial" panose="020B0604020202020204" pitchFamily="34" charset="0"/>
              </a:rPr>
              <a:t>Disorganizzazione: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it-IT" altLang="it-I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dirty="0">
                <a:solidFill>
                  <a:schemeClr val="tx1"/>
                </a:solidFill>
                <a:latin typeface="Arial" panose="020B0604020202020204" pitchFamily="34" charset="0"/>
              </a:rPr>
              <a:t>Difficoltà nell’organizzare materiali scolastici e nella gestione dei compiti e delle attività in sequenza.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dirty="0">
                <a:solidFill>
                  <a:schemeClr val="tx1"/>
                </a:solidFill>
                <a:latin typeface="Arial" panose="020B0604020202020204" pitchFamily="34" charset="0"/>
              </a:rPr>
              <a:t>Tendenza a dimenticare spesso oggetti, compiti, o impegni scolastici.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it-IT" altLang="it-I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it-IT" altLang="it-I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b="1" dirty="0">
                <a:solidFill>
                  <a:schemeClr val="tx1"/>
                </a:solidFill>
                <a:latin typeface="Arial" panose="020B0604020202020204" pitchFamily="34" charset="0"/>
              </a:rPr>
              <a:t>Ansia e Bassa Autostima: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it-IT" altLang="it-I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dirty="0">
                <a:solidFill>
                  <a:schemeClr val="tx1"/>
                </a:solidFill>
                <a:latin typeface="Arial" panose="020B0604020202020204" pitchFamily="34" charset="0"/>
              </a:rPr>
              <a:t>Possibile ansia verso le prove scolastiche e tendenza a evitare attività che richiedono lettura, scrittura o calcoli.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dirty="0">
                <a:solidFill>
                  <a:schemeClr val="tx1"/>
                </a:solidFill>
                <a:latin typeface="Arial" panose="020B0604020202020204" pitchFamily="34" charset="0"/>
              </a:rPr>
              <a:t>Bassa autostima legata alle prestazioni scolastiche, con commenti auto-svalutativi (“non sono capace”, “sbaglio sempre”).</a:t>
            </a:r>
          </a:p>
          <a:p>
            <a:pPr algn="ctr"/>
            <a:endParaRPr lang="it-IT" dirty="0"/>
          </a:p>
        </p:txBody>
      </p:sp>
      <p:sp>
        <p:nvSpPr>
          <p:cNvPr id="16" name="Segnaposto piè di pagina 1">
            <a:extLst>
              <a:ext uri="{FF2B5EF4-FFF2-40B4-BE49-F238E27FC236}">
                <a16:creationId xmlns:a16="http://schemas.microsoft.com/office/drawing/2014/main" id="{0658A9C0-215B-2EC3-CD17-E0298DEB9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-4452467" y="7003740"/>
            <a:ext cx="364314" cy="1078405"/>
          </a:xfrm>
        </p:spPr>
        <p:txBody>
          <a:bodyPr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pic>
        <p:nvPicPr>
          <p:cNvPr id="17" name="Picture 3" descr="Ansia e Depressione nei Disturbi Specifici dell'Apprendimento (DSA) -  Associazione MinD">
            <a:extLst>
              <a:ext uri="{FF2B5EF4-FFF2-40B4-BE49-F238E27FC236}">
                <a16:creationId xmlns:a16="http://schemas.microsoft.com/office/drawing/2014/main" id="{5285662B-C5B0-387F-A43B-582A0A030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9438">
            <a:off x="433532" y="3146463"/>
            <a:ext cx="3666121" cy="2553351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357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6513" y="131465"/>
            <a:ext cx="3968496" cy="832104"/>
          </a:xfrm>
        </p:spPr>
        <p:txBody>
          <a:bodyPr rtlCol="0">
            <a:normAutofit/>
          </a:bodyPr>
          <a:lstStyle/>
          <a:p>
            <a:r>
              <a:rPr lang="it-IT" dirty="0"/>
              <a:t> Segnali di DSA per Fascia di Età</a:t>
            </a:r>
            <a:br>
              <a:rPr lang="it-IT" dirty="0"/>
            </a:br>
            <a:endParaRPr lang="it-IT" dirty="0"/>
          </a:p>
        </p:txBody>
      </p:sp>
      <p:sp>
        <p:nvSpPr>
          <p:cNvPr id="5" name="Segnaposto elemento multimediale 4" descr="Segnaposto elemento multimediale">
            <a:extLst>
              <a:ext uri="{FF2B5EF4-FFF2-40B4-BE49-F238E27FC236}">
                <a16:creationId xmlns:a16="http://schemas.microsoft.com/office/drawing/2014/main" id="{7401E5EB-604A-42B4-B9BC-979A2E90F53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743456" y="1113044"/>
            <a:ext cx="8705088" cy="4422517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smtClean="0"/>
              <a:t>7</a:t>
            </a:fld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61E59E1-464C-A554-6CF0-664B07BD6116}"/>
              </a:ext>
            </a:extLst>
          </p:cNvPr>
          <p:cNvSpPr txBox="1"/>
          <p:nvPr/>
        </p:nvSpPr>
        <p:spPr>
          <a:xfrm>
            <a:off x="1858297" y="1227327"/>
            <a:ext cx="7293077" cy="39703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it-IT" b="1" dirty="0"/>
          </a:p>
          <a:p>
            <a:endParaRPr lang="it-IT" b="1" dirty="0"/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/>
              <a:t>Infanzia e Scuola Primaria:</a:t>
            </a:r>
            <a:endParaRPr lang="it-I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/>
              <a:t>Ritardi nel parlare, difficoltà nel riconoscere lettere e numeri, difficoltà nell’ordinare e raccontare eventi in sequenza.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/>
              <a:t>Scuola Secondaria di Primo Grado:</a:t>
            </a:r>
            <a:endParaRPr lang="it-I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/>
              <a:t>Difficoltà nella lettura e comprensione di testi complessi, nel prendere appunti, e nella memorizzazione di informazioni.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/>
              <a:t>Scuola Secondaria di Secondo Grado: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/>
              <a:t>Ansia scolastica, difficoltà nella gestione del tempo, fatica a rispettare scadenze e a organizzare il materiale di studio.</a:t>
            </a:r>
          </a:p>
        </p:txBody>
      </p:sp>
    </p:spTree>
    <p:extLst>
      <p:ext uri="{BB962C8B-B14F-4D97-AF65-F5344CB8AC3E}">
        <p14:creationId xmlns:p14="http://schemas.microsoft.com/office/powerpoint/2010/main" val="4138966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B82583-68BF-5A64-8729-C45E4C2DF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0788" y="127820"/>
            <a:ext cx="4493342" cy="706970"/>
          </a:xfrm>
        </p:spPr>
        <p:txBody>
          <a:bodyPr>
            <a:normAutofit fontScale="90000"/>
          </a:bodyPr>
          <a:lstStyle/>
          <a:p>
            <a:pPr algn="ctr"/>
            <a:br>
              <a:rPr lang="it-IT" dirty="0"/>
            </a:br>
            <a:r>
              <a:rPr lang="it-IT" dirty="0"/>
              <a:t>Principi di Insegnamento Inclusivo</a:t>
            </a:r>
            <a:br>
              <a:rPr lang="it-IT" dirty="0"/>
            </a:b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BECF3D-DA53-E042-525D-0A9F79CE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it-IT" noProof="0" smtClean="0"/>
              <a:t>8</a:t>
            </a:fld>
            <a:endParaRPr lang="it-IT" noProof="0"/>
          </a:p>
        </p:txBody>
      </p:sp>
      <p:sp>
        <p:nvSpPr>
          <p:cNvPr id="5" name="Segnaposto risorsa multimediale 4">
            <a:extLst>
              <a:ext uri="{FF2B5EF4-FFF2-40B4-BE49-F238E27FC236}">
                <a16:creationId xmlns:a16="http://schemas.microsoft.com/office/drawing/2014/main" id="{206EF049-0C54-AA06-7652-554801756BF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743455" y="1314918"/>
            <a:ext cx="8705089" cy="4353377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98A6132-DAF3-5DDF-344E-05023D3B1991}"/>
              </a:ext>
            </a:extLst>
          </p:cNvPr>
          <p:cNvSpPr txBox="1"/>
          <p:nvPr/>
        </p:nvSpPr>
        <p:spPr>
          <a:xfrm>
            <a:off x="1743455" y="1189704"/>
            <a:ext cx="8491925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it-IT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 </a:t>
            </a:r>
            <a:r>
              <a:rPr lang="it-IT" sz="2000" b="1" dirty="0"/>
              <a:t>Chiarezza e semplicità:</a:t>
            </a:r>
            <a:r>
              <a:rPr lang="it-IT" sz="2000" dirty="0"/>
              <a:t> Suggerimenti per utilizzare un linguaggio semplice e spiegazioni brevi, istruzioni dirette e suddivise in piccoli passi.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/>
              <a:t>    </a:t>
            </a:r>
            <a:r>
              <a:rPr lang="it-IT" sz="2000" b="1" dirty="0" err="1"/>
              <a:t>Multisensorialità</a:t>
            </a:r>
            <a:r>
              <a:rPr lang="it-IT" sz="2000" b="1" dirty="0"/>
              <a:t>:</a:t>
            </a:r>
            <a:r>
              <a:rPr lang="it-IT" sz="2000" dirty="0"/>
              <a:t> Coinvolgere il più possibile i diversi sensi durante   l’insegnamento, ad esempio: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/>
              <a:t>Ascolto (audio), vista (immagini e colori), tatto (materiali manipolativi).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/>
              <a:t>     Adattamento al ritmo individuale:</a:t>
            </a:r>
            <a:r>
              <a:rPr lang="it-IT" sz="2000" dirty="0"/>
              <a:t> Importanza di dare più tempo per svolgere attività e verifiche o ridurre il carico anche in verifica.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/>
              <a:t>   Inquinamento visivo</a:t>
            </a:r>
            <a:r>
              <a:rPr lang="it-IT" sz="2000" dirty="0"/>
              <a:t>: non significa ingrandire in A3…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/>
          </a:p>
          <a:p>
            <a:pPr>
              <a:buFont typeface="Arial" panose="020B0604020202020204" pitchFamily="34" charset="0"/>
              <a:buChar char="•"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108045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226D4CF-BCF7-7CC8-12D7-CB007F2BA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it-IT" noProof="0" smtClean="0"/>
              <a:t>9</a:t>
            </a:fld>
            <a:endParaRPr lang="it-IT" noProof="0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8F01CAB1-A09E-34D3-D0A8-D7920E07EC3D}"/>
              </a:ext>
            </a:extLst>
          </p:cNvPr>
          <p:cNvSpPr/>
          <p:nvPr/>
        </p:nvSpPr>
        <p:spPr>
          <a:xfrm>
            <a:off x="0" y="147484"/>
            <a:ext cx="11936361" cy="606679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171A775-7F09-8B8C-8A5D-ABEB6FFFD1B1}"/>
              </a:ext>
            </a:extLst>
          </p:cNvPr>
          <p:cNvSpPr txBox="1"/>
          <p:nvPr/>
        </p:nvSpPr>
        <p:spPr>
          <a:xfrm>
            <a:off x="1661651" y="1045746"/>
            <a:ext cx="9035843" cy="4263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Strategie di Lettura e Scrittura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/>
              <a:t>Testi ad alta leggibilità:</a:t>
            </a:r>
            <a:r>
              <a:rPr lang="it-IT" dirty="0"/>
              <a:t> Utilizzo di font specifici (come </a:t>
            </a:r>
            <a:r>
              <a:rPr lang="it-IT" dirty="0" err="1"/>
              <a:t>OpenDyslexic</a:t>
            </a:r>
            <a:r>
              <a:rPr lang="it-IT" dirty="0"/>
              <a:t>) e formato semplice, senza eccessivo uso di corsivo o maiuscolo.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/>
              <a:t>Tecniche di scrittura assistita:</a:t>
            </a:r>
            <a:r>
              <a:rPr lang="it-IT" dirty="0"/>
              <a:t> Utilizzare strumenti come: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/>
              <a:t>Sintesi vocale</a:t>
            </a:r>
            <a:r>
              <a:rPr lang="it-IT" dirty="0"/>
              <a:t>: per aiutare nella lettura di testi lunghi.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/>
              <a:t>Speech-to-text (dittafono)</a:t>
            </a:r>
            <a:r>
              <a:rPr lang="it-IT" dirty="0"/>
              <a:t>: per aiutare gli studenti a scrivere i propri pensieri senza preoccuparsi della scrittura manuale.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/>
              <a:t>Lettura anticipata e supportata:</a:t>
            </a:r>
            <a:r>
              <a:rPr lang="it-IT" dirty="0"/>
              <a:t> Introduzione di testi con supporti audio .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/>
              <a:t>Esempio pratico:</a:t>
            </a:r>
            <a:r>
              <a:rPr lang="it-IT" dirty="0"/>
              <a:t> Lettura di un testo con sottolineature colorate per evidenziare parole chiave.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/>
              <a:t>Immagine:</a:t>
            </a:r>
            <a:r>
              <a:rPr lang="it-IT" dirty="0"/>
              <a:t> Foto di un testo adattato  all’uso di </a:t>
            </a:r>
            <a:r>
              <a:rPr lang="it-IT" dirty="0" err="1"/>
              <a:t>un’app</a:t>
            </a:r>
            <a:r>
              <a:rPr lang="it-IT" dirty="0"/>
              <a:t> di sintesi vocale.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F11C5D9-D19E-4F39-9EEA-3647428B4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STRATEGIE</a:t>
            </a:r>
          </a:p>
        </p:txBody>
      </p:sp>
    </p:spTree>
    <p:extLst>
      <p:ext uri="{BB962C8B-B14F-4D97-AF65-F5344CB8AC3E}">
        <p14:creationId xmlns:p14="http://schemas.microsoft.com/office/powerpoint/2010/main" val="3871814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527030" y="903397"/>
            <a:ext cx="3910770" cy="971362"/>
          </a:xfrm>
        </p:spPr>
        <p:txBody>
          <a:bodyPr rtlCol="0">
            <a:noAutofit/>
          </a:bodyPr>
          <a:lstStyle/>
          <a:p>
            <a:pPr rtl="0"/>
            <a:r>
              <a:rPr lang="it-IT" sz="3300" dirty="0"/>
              <a:t> modifichiamo le verifiche</a:t>
            </a:r>
          </a:p>
        </p:txBody>
      </p:sp>
      <p:pic>
        <p:nvPicPr>
          <p:cNvPr id="25" name="Segnaposto immagine 24" descr="Bambino che tiene una matita in mano mentre colora">
            <a:extLst>
              <a:ext uri="{FF2B5EF4-FFF2-40B4-BE49-F238E27FC236}">
                <a16:creationId xmlns:a16="http://schemas.microsoft.com/office/drawing/2014/main" id="{D25A3CAD-2ED9-4CC4-AC5F-E449BB7642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4240" y="793217"/>
            <a:ext cx="8877760" cy="6064783"/>
          </a:xfrm>
        </p:spPr>
      </p:pic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smtClean="0"/>
              <a:pPr rtl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9947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15D76569-8C8D-5AF7-507B-1243AC284FB4}"/>
              </a:ext>
            </a:extLst>
          </p:cNvPr>
          <p:cNvSpPr/>
          <p:nvPr/>
        </p:nvSpPr>
        <p:spPr>
          <a:xfrm>
            <a:off x="1153521" y="275304"/>
            <a:ext cx="10010221" cy="6255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CEDA8FA-A002-C736-83C7-360305A55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5148" y="5466736"/>
            <a:ext cx="335400" cy="844214"/>
          </a:xfrm>
        </p:spPr>
        <p:txBody>
          <a:bodyPr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7E9A283-B97F-692D-8164-59588D54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it-IT" noProof="0" smtClean="0"/>
              <a:t>11</a:t>
            </a:fld>
            <a:endParaRPr lang="it-IT" noProof="0"/>
          </a:p>
        </p:txBody>
      </p:sp>
      <p:sp>
        <p:nvSpPr>
          <p:cNvPr id="5" name="Segnaposto risorsa multimediale 4">
            <a:extLst>
              <a:ext uri="{FF2B5EF4-FFF2-40B4-BE49-F238E27FC236}">
                <a16:creationId xmlns:a16="http://schemas.microsoft.com/office/drawing/2014/main" id="{612794DE-F7CA-66C8-64C8-C07A5F701DA1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9" name="Immagine 8" descr="Immagine che contiene testo, Carattere, carta, libro&#10;&#10;Descrizione generata automaticamente">
            <a:extLst>
              <a:ext uri="{FF2B5EF4-FFF2-40B4-BE49-F238E27FC236}">
                <a16:creationId xmlns:a16="http://schemas.microsoft.com/office/drawing/2014/main" id="{DDF51BCA-6EA9-B914-B19C-72C34AC94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995" y="685015"/>
            <a:ext cx="8396748" cy="5779138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12F3851-30CF-D24C-CF5B-033137AD7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7246" y="5249460"/>
            <a:ext cx="3968496" cy="832104"/>
          </a:xfrm>
        </p:spPr>
        <p:txBody>
          <a:bodyPr/>
          <a:lstStyle/>
          <a:p>
            <a:r>
              <a:rPr lang="it-IT" dirty="0"/>
              <a:t>Esempio di verifica 5 primaria</a:t>
            </a:r>
          </a:p>
        </p:txBody>
      </p:sp>
    </p:spTree>
    <p:extLst>
      <p:ext uri="{BB962C8B-B14F-4D97-AF65-F5344CB8AC3E}">
        <p14:creationId xmlns:p14="http://schemas.microsoft.com/office/powerpoint/2010/main" val="2875581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BDD85D-11EB-FA3E-26B3-F9C9570DB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6C9D689-A290-B079-F0A6-488A39F14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20735" y="5945825"/>
            <a:ext cx="1529813" cy="331056"/>
          </a:xfrm>
        </p:spPr>
        <p:txBody>
          <a:bodyPr/>
          <a:lstStyle/>
          <a:p>
            <a:pPr rtl="0"/>
            <a:r>
              <a:rPr lang="it-IT" noProof="0" dirty="0"/>
              <a:t>AGGIUNGERE UN PIÈ DI PAGINA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BAA0EA3-4BFB-1FB1-80FD-DC09D6605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it-IT" noProof="0" smtClean="0"/>
              <a:t>12</a:t>
            </a:fld>
            <a:endParaRPr lang="it-IT" noProof="0"/>
          </a:p>
        </p:txBody>
      </p:sp>
      <p:sp>
        <p:nvSpPr>
          <p:cNvPr id="5" name="Segnaposto risorsa multimediale 4">
            <a:extLst>
              <a:ext uri="{FF2B5EF4-FFF2-40B4-BE49-F238E27FC236}">
                <a16:creationId xmlns:a16="http://schemas.microsoft.com/office/drawing/2014/main" id="{F02EA969-9AC3-0161-7B44-ACECC4071CD8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6" name="Oggetto 5">
            <a:extLst>
              <a:ext uri="{FF2B5EF4-FFF2-40B4-BE49-F238E27FC236}">
                <a16:creationId xmlns:a16="http://schemas.microsoft.com/office/drawing/2014/main" id="{26218C95-7A50-F7D4-DE2E-2A65FFEB8E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634611"/>
              </p:ext>
            </p:extLst>
          </p:nvPr>
        </p:nvGraphicFramePr>
        <p:xfrm>
          <a:off x="2020735" y="1090921"/>
          <a:ext cx="2708581" cy="398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121400" imgH="9013890" progId="Word.Document.12">
                  <p:embed/>
                </p:oleObj>
              </mc:Choice>
              <mc:Fallback>
                <p:oleObj name="Document" r:id="rId2" imgW="6121400" imgH="90138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20735" y="1090921"/>
                        <a:ext cx="2708581" cy="3988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Immagine 7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3F8FA4A7-8FAA-54FD-A136-25687C81D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844" y="87958"/>
            <a:ext cx="9749642" cy="677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22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1449B1-ECAF-623B-34CA-75CD1E698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2D819B1-6919-0256-4B28-6DC681805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E40C0E5-F97E-223B-DFF2-478D8C3C5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it-IT" noProof="0" smtClean="0"/>
              <a:t>13</a:t>
            </a:fld>
            <a:endParaRPr lang="it-IT" noProof="0"/>
          </a:p>
        </p:txBody>
      </p:sp>
      <p:sp>
        <p:nvSpPr>
          <p:cNvPr id="5" name="Segnaposto risorsa multimediale 4">
            <a:extLst>
              <a:ext uri="{FF2B5EF4-FFF2-40B4-BE49-F238E27FC236}">
                <a16:creationId xmlns:a16="http://schemas.microsoft.com/office/drawing/2014/main" id="{66EA6032-FDE9-0379-7E7B-DBF090549E92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684206" y="157316"/>
            <a:ext cx="6646607" cy="667214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it-IT" dirty="0"/>
          </a:p>
        </p:txBody>
      </p:sp>
      <p:graphicFrame>
        <p:nvGraphicFramePr>
          <p:cNvPr id="6" name="Oggetto 5">
            <a:extLst>
              <a:ext uri="{FF2B5EF4-FFF2-40B4-BE49-F238E27FC236}">
                <a16:creationId xmlns:a16="http://schemas.microsoft.com/office/drawing/2014/main" id="{4EB26684-7772-B765-8346-C701DAD1A4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771845"/>
              </p:ext>
            </p:extLst>
          </p:nvPr>
        </p:nvGraphicFramePr>
        <p:xfrm>
          <a:off x="3716594" y="263478"/>
          <a:ext cx="4640546" cy="6343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533723" imgH="6415694" progId="Acrobat.Document.DC">
                  <p:embed/>
                </p:oleObj>
              </mc:Choice>
              <mc:Fallback>
                <p:oleObj name="Acrobat Document" r:id="rId2" imgW="4533723" imgH="6415694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716594" y="263478"/>
                        <a:ext cx="4640546" cy="6343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9740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risorsa multimediale 4">
            <a:extLst>
              <a:ext uri="{FF2B5EF4-FFF2-40B4-BE49-F238E27FC236}">
                <a16:creationId xmlns:a16="http://schemas.microsoft.com/office/drawing/2014/main" id="{88070A33-12CF-7D9E-3DF5-8FA6A42091AF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700980" y="1290025"/>
            <a:ext cx="8747563" cy="4050792"/>
          </a:xfr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800" b="1" dirty="0"/>
              <a:t>SAREBBE UTILE UTILIZZARE LA GRAMMATICA VALENZIALE PER I COMANDI E PER I TESTI DEL PROBLEMA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800" b="1" dirty="0"/>
              <a:t>ATTENZIONE ALLE INFERENZE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800" b="1" dirty="0"/>
              <a:t>FORMIRE TERMINI SPECIFICI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800" b="1" dirty="0"/>
              <a:t>FORNIRE FORMULE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800" b="1" dirty="0"/>
              <a:t>FORNIRE FORME CON NOME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800" b="1" dirty="0"/>
              <a:t>EVITARE INQUINAMENTO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800" b="1" dirty="0"/>
              <a:t>SEPARARE NETTAMENTE GLI ESERCIZI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800" b="1" dirty="0"/>
              <a:t>PROVARE A VALUTARE UNA COMPETENZA PER VOLTA …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dirty="0"/>
          </a:p>
        </p:txBody>
      </p:sp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F5A79E96-F8BA-F325-6D43-C335E463B1DD}"/>
              </a:ext>
            </a:extLst>
          </p:cNvPr>
          <p:cNvSpPr/>
          <p:nvPr/>
        </p:nvSpPr>
        <p:spPr>
          <a:xfrm>
            <a:off x="550606" y="1557314"/>
            <a:ext cx="1592827" cy="1002890"/>
          </a:xfrm>
          <a:prstGeom prst="rightArrow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6E9FD9-D0C9-00E4-8460-B53B90E90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313" y="280940"/>
            <a:ext cx="3968496" cy="832104"/>
          </a:xfrm>
        </p:spPr>
        <p:txBody>
          <a:bodyPr/>
          <a:lstStyle/>
          <a:p>
            <a:r>
              <a:rPr lang="it-IT" dirty="0"/>
              <a:t>PROVA TU A MODIFICARE LA VERIFICA…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B955DFB-2C16-3EBE-7B83-3D08338E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9767" y="1857198"/>
            <a:ext cx="1288027" cy="403121"/>
          </a:xfrm>
          <a:solidFill>
            <a:schemeClr val="tx2"/>
          </a:solidFill>
        </p:spPr>
        <p:txBody>
          <a:bodyPr/>
          <a:lstStyle/>
          <a:p>
            <a:pPr algn="ctr" rtl="0"/>
            <a:r>
              <a:rPr lang="it-IT" dirty="0">
                <a:solidFill>
                  <a:schemeClr val="bg1"/>
                </a:solidFill>
              </a:rPr>
              <a:t>RICORDA:</a:t>
            </a:r>
            <a:endParaRPr lang="it-IT" noProof="0" dirty="0">
              <a:solidFill>
                <a:schemeClr val="bg1"/>
              </a:solidFill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07C5A17-F590-87D9-98E8-4F6DC7441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it-IT" noProof="0" smtClean="0"/>
              <a:t>14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08086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4AA4C6-BA7F-40BC-AD51-EFDDDBEA5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Grazie!</a:t>
            </a:r>
          </a:p>
        </p:txBody>
      </p:sp>
      <p:pic>
        <p:nvPicPr>
          <p:cNvPr id="7" name="Segnaposto immagine 6" descr="Ragazzo che porta uno zaino rosso">
            <a:extLst>
              <a:ext uri="{FF2B5EF4-FFF2-40B4-BE49-F238E27FC236}">
                <a16:creationId xmlns:a16="http://schemas.microsoft.com/office/drawing/2014/main" id="{10962572-14B4-44BB-89AB-9ADA56D6B4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7932" t="26156" r="14038" b="34430"/>
          <a:stretch/>
        </p:blipFill>
        <p:spPr>
          <a:xfrm>
            <a:off x="-1600" y="1096296"/>
            <a:ext cx="6052552" cy="5259842"/>
          </a:xfr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155FC3B-DD33-4B9A-A5EB-A2301786C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it-IT" dirty="0"/>
              <a:t>Anna Cuomo</a:t>
            </a:r>
          </a:p>
        </p:txBody>
      </p:sp>
    </p:spTree>
    <p:extLst>
      <p:ext uri="{BB962C8B-B14F-4D97-AF65-F5344CB8AC3E}">
        <p14:creationId xmlns:p14="http://schemas.microsoft.com/office/powerpoint/2010/main" val="19233315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Custom 22">
      <a:dk1>
        <a:srgbClr val="9D0F00"/>
      </a:dk1>
      <a:lt1>
        <a:sysClr val="window" lastClr="FFFFFF"/>
      </a:lt1>
      <a:dk2>
        <a:srgbClr val="D30F00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4D4D4D"/>
      </a:accent4>
      <a:accent5>
        <a:srgbClr val="FFAA00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2">
      <a:majorFont>
        <a:latin typeface="Comic Sans MS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0958882_TF66931380_Win32" id="{1D83F399-C6BA-44CE-BD77-7401EED66D17}" vid="{12CA5B07-5EFF-4A8F-BB25-6A26D21B0D3B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{DE0834E0-F549-4759-9C77-C2624F032E81}tf66931380_win32</Template>
  <TotalTime>1660</TotalTime>
  <Words>888</Words>
  <Application>Microsoft Office PowerPoint</Application>
  <PresentationFormat>Widescreen</PresentationFormat>
  <Paragraphs>138</Paragraphs>
  <Slides>15</Slides>
  <Notes>7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15</vt:i4>
      </vt:variant>
    </vt:vector>
  </HeadingPairs>
  <TitlesOfParts>
    <vt:vector size="23" baseType="lpstr">
      <vt:lpstr>Arial</vt:lpstr>
      <vt:lpstr>Arial Narrow</vt:lpstr>
      <vt:lpstr>Calibri</vt:lpstr>
      <vt:lpstr>Comic Sans MS</vt:lpstr>
      <vt:lpstr>Franklin Gothic Book</vt:lpstr>
      <vt:lpstr>Tema di Office</vt:lpstr>
      <vt:lpstr>Document</vt:lpstr>
      <vt:lpstr>Acrobat Document</vt:lpstr>
      <vt:lpstr>Tecniche e strumenti per migliorare l’inclusione e il successo formativo degli studenti con DSA. </vt:lpstr>
      <vt:lpstr> </vt:lpstr>
      <vt:lpstr> Comprendere i Segnali Specifici di Ogni Tipo di DSA </vt:lpstr>
      <vt:lpstr>Comprendere i Segnali Specifici di Ogni Tipo di DSA</vt:lpstr>
      <vt:lpstr> Segnali Comuni Trasversali  nei DSA  </vt:lpstr>
      <vt:lpstr>ORGANIZZAZIONE E AUTOSTIMA</vt:lpstr>
      <vt:lpstr> Segnali di DSA per Fascia di Età </vt:lpstr>
      <vt:lpstr> Principi di Insegnamento Inclusivo </vt:lpstr>
      <vt:lpstr>STRATEGIE</vt:lpstr>
      <vt:lpstr> modifichiamo le verifiche</vt:lpstr>
      <vt:lpstr>Esempio di verifica 5 primaria</vt:lpstr>
      <vt:lpstr>Presentazione standard di PowerPoint</vt:lpstr>
      <vt:lpstr>Presentazione standard di PowerPoint</vt:lpstr>
      <vt:lpstr>PROVA TU A MODIFICARE LA VERIFICA…</vt:lpstr>
      <vt:lpstr>Grazie!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cuomo</dc:creator>
  <cp:lastModifiedBy>Ilaria Mannina</cp:lastModifiedBy>
  <cp:revision>4</cp:revision>
  <dcterms:created xsi:type="dcterms:W3CDTF">2024-11-12T08:08:53Z</dcterms:created>
  <dcterms:modified xsi:type="dcterms:W3CDTF">2025-03-10T22:05:06Z</dcterms:modified>
</cp:coreProperties>
</file>